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59" r:id="rId5"/>
    <p:sldId id="268" r:id="rId6"/>
    <p:sldId id="265" r:id="rId7"/>
    <p:sldId id="266" r:id="rId8"/>
    <p:sldId id="267" r:id="rId9"/>
    <p:sldId id="261" r:id="rId10"/>
    <p:sldId id="262" r:id="rId11"/>
    <p:sldId id="280" r:id="rId12"/>
    <p:sldId id="263" r:id="rId13"/>
    <p:sldId id="281" r:id="rId14"/>
    <p:sldId id="282" r:id="rId15"/>
    <p:sldId id="264" r:id="rId16"/>
    <p:sldId id="275" r:id="rId17"/>
    <p:sldId id="276" r:id="rId18"/>
    <p:sldId id="284" r:id="rId19"/>
    <p:sldId id="285" r:id="rId20"/>
    <p:sldId id="283" r:id="rId21"/>
    <p:sldId id="287" r:id="rId22"/>
    <p:sldId id="278" r:id="rId2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4" autoAdjust="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863DB1C-ED4E-46AF-84E5-8B2671DE66EC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18F70BD-B9D7-410B-989F-3FC2245FB4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4.jpg"/><Relationship Id="rId9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1.png"/><Relationship Id="rId3" Type="http://schemas.openxmlformats.org/officeDocument/2006/relationships/image" Target="../media/image4.jp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Relationship Id="rId14" Type="http://schemas.openxmlformats.org/officeDocument/2006/relationships/image" Target="../media/image9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4.jp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4.jp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.jpg"/><Relationship Id="rId9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063"/>
            <a:ext cx="9144000" cy="413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2438400" cy="7130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4845944"/>
            <a:ext cx="4762500" cy="19050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122773"/>
            <a:ext cx="1774030" cy="46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74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833">
            <a:off x="3186104" y="1132524"/>
            <a:ext cx="2481348" cy="18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0682">
            <a:off x="1253448" y="137071"/>
            <a:ext cx="2947175" cy="1759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32827" y="3143358"/>
            <a:ext cx="38122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Neo Sans Intel" panose="020B0504020202020204" pitchFamily="34" charset="0"/>
              </a:rPr>
              <a:t>Building Community Growth 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Through Sharing &amp; Networking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endParaRPr lang="en-US" sz="22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0"/>
            <a:ext cx="2895600" cy="115824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7510">
            <a:off x="484909" y="4419600"/>
            <a:ext cx="2641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7174">
            <a:off x="3218151" y="4419600"/>
            <a:ext cx="2641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4041">
            <a:off x="342105" y="1436584"/>
            <a:ext cx="2471652" cy="1853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36" y="2798962"/>
            <a:ext cx="2235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681" y="2722418"/>
            <a:ext cx="2235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9058">
            <a:off x="6062971" y="4389173"/>
            <a:ext cx="2672934" cy="200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8285">
            <a:off x="5580148" y="1318172"/>
            <a:ext cx="3128048" cy="175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79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9290">
            <a:off x="4760080" y="1564593"/>
            <a:ext cx="3969135" cy="375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4495800"/>
            <a:ext cx="38122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Neo Sans Intel" panose="020B0504020202020204" pitchFamily="34" charset="0"/>
              </a:rPr>
              <a:t>Pre Event Activities</a:t>
            </a:r>
          </a:p>
          <a:p>
            <a:pPr algn="ctr"/>
            <a:r>
              <a:rPr lang="en-US" sz="2200" dirty="0" smtClean="0">
                <a:latin typeface="Neo Sans Intel" panose="020B0504020202020204" pitchFamily="34" charset="0"/>
              </a:rPr>
              <a:t>The </a:t>
            </a:r>
            <a:r>
              <a:rPr lang="en-US" sz="2200" dirty="0" err="1" smtClean="0">
                <a:latin typeface="Neo Sans Intel" panose="020B0504020202020204" pitchFamily="34" charset="0"/>
              </a:rPr>
              <a:t>serverDNA</a:t>
            </a:r>
            <a:r>
              <a:rPr lang="en-US" sz="2200" dirty="0" smtClean="0">
                <a:latin typeface="Neo Sans Intel" panose="020B0504020202020204" pitchFamily="34" charset="0"/>
              </a:rPr>
              <a:t> Spot &amp; Win 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Treasure Hunt Campaign</a:t>
            </a:r>
          </a:p>
          <a:p>
            <a:pPr algn="ctr"/>
            <a:endParaRPr lang="en-US" sz="2200" dirty="0">
              <a:latin typeface="Neo Sans Intel" panose="020B0504020202020204" pitchFamily="34" charset="0"/>
            </a:endParaRPr>
          </a:p>
          <a:p>
            <a:pPr algn="ctr"/>
            <a:r>
              <a:rPr lang="en-US" sz="2200" dirty="0" smtClean="0">
                <a:latin typeface="Neo Sans Intel" panose="020B0504020202020204" pitchFamily="34" charset="0"/>
              </a:rPr>
              <a:t>Bringing the brands and stores to the community online</a:t>
            </a:r>
            <a:endParaRPr lang="en-US" sz="22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09" y="207819"/>
            <a:ext cx="4321656" cy="428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1665">
            <a:off x="4227066" y="3389731"/>
            <a:ext cx="2398105" cy="331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9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98300"/>
            <a:ext cx="38122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Neo Sans Intel" panose="020B0504020202020204" pitchFamily="34" charset="0"/>
              </a:rPr>
              <a:t>Featured </a:t>
            </a:r>
            <a:r>
              <a:rPr lang="en-US" sz="2200" dirty="0" err="1" smtClean="0">
                <a:latin typeface="Neo Sans Intel" panose="020B0504020202020204" pitchFamily="34" charset="0"/>
              </a:rPr>
              <a:t>HighLights</a:t>
            </a:r>
            <a:r>
              <a:rPr lang="en-US" sz="2200" dirty="0" smtClean="0">
                <a:latin typeface="Neo Sans Intel" panose="020B0504020202020204" pitchFamily="34" charset="0"/>
              </a:rPr>
              <a:t> 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The </a:t>
            </a:r>
            <a:r>
              <a:rPr lang="en-US" sz="2200" dirty="0" err="1" smtClean="0">
                <a:solidFill>
                  <a:srgbClr val="FF0000"/>
                </a:solidFill>
                <a:latin typeface="Neo Sans Intel" panose="020B0504020202020204" pitchFamily="34" charset="0"/>
              </a:rPr>
              <a:t>InWin</a:t>
            </a:r>
            <a: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Neo Sans Intel" panose="020B0504020202020204" pitchFamily="34" charset="0"/>
              </a:rPr>
              <a:t>WinBot</a:t>
            </a:r>
            <a: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 Interactive PC Showcase  </a:t>
            </a:r>
          </a:p>
          <a:p>
            <a:pPr algn="ctr"/>
            <a:r>
              <a:rPr lang="en-US" sz="2200" dirty="0" smtClean="0">
                <a:latin typeface="Neo Sans Intel" panose="020B0504020202020204" pitchFamily="34" charset="0"/>
              </a:rPr>
              <a:t>First in Malaysia and Asia Pacific</a:t>
            </a:r>
            <a:endParaRPr lang="en-US" sz="22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1026" name="Picture 2" descr="In Win Winb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33" y="2209800"/>
            <a:ext cx="5494267" cy="366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075" y="1143000"/>
            <a:ext cx="3112704" cy="502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88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7076" y="1472582"/>
            <a:ext cx="38122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User Happiness Campaign</a:t>
            </a:r>
            <a:b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</a:br>
            <a: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/>
            </a:r>
            <a:br>
              <a:rPr lang="en-US" sz="22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Free Giveaways for user purchases of Brands Products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/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5 G Shock Watches (TBA)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&amp;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err="1" smtClean="0">
                <a:latin typeface="Neo Sans Intel" panose="020B0504020202020204" pitchFamily="34" charset="0"/>
              </a:rPr>
              <a:t>Approx</a:t>
            </a:r>
            <a:r>
              <a:rPr lang="en-US" sz="2200" dirty="0" smtClean="0">
                <a:latin typeface="Neo Sans Intel" panose="020B0504020202020204" pitchFamily="34" charset="0"/>
              </a:rPr>
              <a:t> RM 50-80K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Worth of Lucky draws and Auction Bids</a:t>
            </a:r>
            <a:endParaRPr lang="en-US" sz="22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1" y="242455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59" y="2286000"/>
            <a:ext cx="3215004" cy="218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25" y="3962400"/>
            <a:ext cx="3632261" cy="24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74127" y="51029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Neo Sans Intel" panose="020B0504020202020204" pitchFamily="34" charset="0"/>
              </a:rPr>
              <a:t>serverDNA</a:t>
            </a: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Neo Sans Intel" panose="020B0504020202020204" pitchFamily="34" charset="0"/>
              </a:rPr>
              <a:t>II </a:t>
            </a: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Fun &amp; Games</a:t>
            </a:r>
          </a:p>
          <a:p>
            <a:pPr algn="ctr"/>
            <a:r>
              <a:rPr lang="en-US" dirty="0">
                <a:solidFill>
                  <a:srgbClr val="FF0000"/>
                </a:solidFill>
                <a:latin typeface="Neo Sans Intel" panose="020B0504020202020204" pitchFamily="34" charset="0"/>
              </a:rPr>
              <a:t>I</a:t>
            </a: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nvitations for the community by the community</a:t>
            </a:r>
            <a:endParaRPr lang="en-US" dirty="0">
              <a:solidFill>
                <a:srgbClr val="FF0000"/>
              </a:solidFill>
              <a:latin typeface="Neo Sans Intel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4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05400" y="1588592"/>
            <a:ext cx="381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Watch &amp; Learn as</a:t>
            </a:r>
            <a:b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Master Technologies, Builders and </a:t>
            </a:r>
            <a:r>
              <a:rPr lang="en-US" dirty="0" err="1" smtClean="0">
                <a:solidFill>
                  <a:srgbClr val="FF0000"/>
                </a:solidFill>
                <a:latin typeface="Neo Sans Intel" panose="020B0504020202020204" pitchFamily="34" charset="0"/>
              </a:rPr>
              <a:t>CraftMans</a:t>
            </a: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Neo Sans Intel" panose="020B0504020202020204" pitchFamily="34" charset="0"/>
              </a:rPr>
              <a:t>Demostrates</a:t>
            </a: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 and </a:t>
            </a:r>
            <a:b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Show</a:t>
            </a:r>
            <a:endParaRPr lang="en-US" dirty="0">
              <a:solidFill>
                <a:srgbClr val="FF0000"/>
              </a:solidFill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5430"/>
            <a:ext cx="2604656" cy="195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58075"/>
            <a:ext cx="2604655" cy="195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670432"/>
            <a:ext cx="2604655" cy="195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073" y="2033155"/>
            <a:ext cx="2673927" cy="200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15345" y="3080405"/>
            <a:ext cx="41286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Preparation Run Down</a:t>
            </a:r>
            <a:r>
              <a:rPr lang="en-US" dirty="0" smtClean="0">
                <a:latin typeface="Neo Sans Intel" panose="020B0504020202020204" pitchFamily="34" charset="0"/>
              </a:rPr>
              <a:t/>
            </a:r>
            <a:br>
              <a:rPr lang="en-US" dirty="0" smtClean="0">
                <a:latin typeface="Neo Sans Intel" panose="020B0504020202020204" pitchFamily="34" charset="0"/>
              </a:rPr>
            </a:br>
            <a:r>
              <a:rPr lang="en-US" dirty="0" smtClean="0">
                <a:latin typeface="Neo Sans Intel" panose="020B0504020202020204" pitchFamily="34" charset="0"/>
              </a:rPr>
              <a:t>6 weeks registration timeline </a:t>
            </a:r>
          </a:p>
          <a:p>
            <a:pPr algn="ctr"/>
            <a:r>
              <a:rPr lang="en-US" dirty="0" smtClean="0">
                <a:latin typeface="Neo Sans Intel" panose="020B0504020202020204" pitchFamily="34" charset="0"/>
              </a:rPr>
              <a:t>1</a:t>
            </a:r>
            <a:r>
              <a:rPr lang="en-US" baseline="30000" dirty="0" smtClean="0">
                <a:latin typeface="Neo Sans Intel" panose="020B0504020202020204" pitchFamily="34" charset="0"/>
              </a:rPr>
              <a:t>st</a:t>
            </a:r>
            <a:r>
              <a:rPr lang="en-US" dirty="0" smtClean="0">
                <a:latin typeface="Neo Sans Intel" panose="020B0504020202020204" pitchFamily="34" charset="0"/>
              </a:rPr>
              <a:t> Sept to 12</a:t>
            </a:r>
            <a:r>
              <a:rPr lang="en-US" baseline="30000" dirty="0" smtClean="0">
                <a:latin typeface="Neo Sans Intel" panose="020B0504020202020204" pitchFamily="34" charset="0"/>
              </a:rPr>
              <a:t>th</a:t>
            </a:r>
            <a:r>
              <a:rPr lang="en-US" dirty="0" smtClean="0">
                <a:latin typeface="Neo Sans Intel" panose="020B0504020202020204" pitchFamily="34" charset="0"/>
              </a:rPr>
              <a:t> Oct 2017</a:t>
            </a:r>
          </a:p>
          <a:p>
            <a:pPr algn="ctr"/>
            <a:endParaRPr lang="en-US" dirty="0">
              <a:latin typeface="Neo Sans Intel" panose="020B0504020202020204" pitchFamily="34" charset="0"/>
            </a:endParaRPr>
          </a:p>
          <a:p>
            <a:pPr algn="ctr"/>
            <a:r>
              <a:rPr lang="en-US" dirty="0" smtClean="0">
                <a:latin typeface="Neo Sans Intel" panose="020B0504020202020204" pitchFamily="34" charset="0"/>
              </a:rPr>
              <a:t>Twice Weekly update by SMS reminder</a:t>
            </a:r>
          </a:p>
          <a:p>
            <a:pPr algn="ctr"/>
            <a:endParaRPr lang="en-US" dirty="0">
              <a:latin typeface="Neo Sans Intel" panose="020B0504020202020204" pitchFamily="34" charset="0"/>
            </a:endParaRPr>
          </a:p>
          <a:p>
            <a:pPr algn="ctr"/>
            <a:r>
              <a:rPr lang="en-US" dirty="0" smtClean="0">
                <a:latin typeface="Neo Sans Intel" panose="020B0504020202020204" pitchFamily="34" charset="0"/>
              </a:rPr>
              <a:t>Email Updates for registered Visitors</a:t>
            </a:r>
          </a:p>
          <a:p>
            <a:pPr algn="ctr"/>
            <a:endParaRPr lang="en-US" dirty="0">
              <a:latin typeface="Neo Sans Intel" panose="020B0504020202020204" pitchFamily="34" charset="0"/>
            </a:endParaRPr>
          </a:p>
          <a:p>
            <a:pPr algn="ctr"/>
            <a:r>
              <a:rPr lang="en-US" dirty="0" smtClean="0">
                <a:latin typeface="Neo Sans Intel" panose="020B0504020202020204" pitchFamily="34" charset="0"/>
              </a:rPr>
              <a:t>Twice Weekly write up of products and partners</a:t>
            </a:r>
            <a:br>
              <a:rPr lang="en-US" dirty="0" smtClean="0">
                <a:latin typeface="Neo Sans Intel" panose="020B0504020202020204" pitchFamily="34" charset="0"/>
              </a:rPr>
            </a:br>
            <a:r>
              <a:rPr lang="en-US" dirty="0" smtClean="0">
                <a:latin typeface="Neo Sans Intel" panose="020B0504020202020204" pitchFamily="34" charset="0"/>
              </a:rPr>
              <a:t/>
            </a:r>
            <a:br>
              <a:rPr lang="en-US" dirty="0" smtClean="0">
                <a:latin typeface="Neo Sans Intel" panose="020B05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Community Inviting Community</a:t>
            </a:r>
            <a:endParaRPr lang="en-US" dirty="0">
              <a:solidFill>
                <a:srgbClr val="FF0000"/>
              </a:solidFill>
              <a:latin typeface="Neo Sans Intel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30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37" y="533400"/>
            <a:ext cx="1493837" cy="112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9081" y="1390415"/>
            <a:ext cx="38122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latin typeface="Neo Sans Intel" panose="020B0504020202020204" pitchFamily="34" charset="0"/>
              </a:rPr>
              <a:t>The Fun &amp; Games.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Interaction with the community thru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lucky draws and auction bids.</a:t>
            </a:r>
            <a:br>
              <a:rPr lang="en-US" sz="2200" dirty="0" smtClean="0">
                <a:latin typeface="Neo Sans Intel" panose="020B0504020202020204" pitchFamily="34" charset="0"/>
              </a:rPr>
            </a:br>
            <a:r>
              <a:rPr lang="en-US" sz="2200" dirty="0" smtClean="0">
                <a:latin typeface="Neo Sans Intel" panose="020B0504020202020204" pitchFamily="34" charset="0"/>
              </a:rPr>
              <a:t>Win </a:t>
            </a:r>
            <a:r>
              <a:rPr lang="en-US" sz="2200" dirty="0" err="1" smtClean="0">
                <a:latin typeface="Neo Sans Intel" panose="020B0504020202020204" pitchFamily="34" charset="0"/>
              </a:rPr>
              <a:t>Win</a:t>
            </a:r>
            <a:r>
              <a:rPr lang="en-US" sz="2200" dirty="0" smtClean="0">
                <a:latin typeface="Neo Sans Intel" panose="020B0504020202020204" pitchFamily="34" charset="0"/>
              </a:rPr>
              <a:t> Sessions</a:t>
            </a:r>
            <a:endParaRPr lang="en-US" sz="22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029200"/>
            <a:ext cx="1905000" cy="142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023247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455" y="5006037"/>
            <a:ext cx="1967345" cy="14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018" y="5006036"/>
            <a:ext cx="2042247" cy="153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74" y="3505200"/>
            <a:ext cx="180961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29" y="1840273"/>
            <a:ext cx="2032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074" y="3247321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29" y="1476072"/>
            <a:ext cx="2265929" cy="169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674" y="3232933"/>
            <a:ext cx="2152784" cy="16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18" y="533400"/>
            <a:ext cx="1625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458" y="3744514"/>
            <a:ext cx="1992871" cy="109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00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28600"/>
            <a:ext cx="3352800" cy="13411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962400"/>
            <a:ext cx="2895600" cy="1828800"/>
          </a:xfrm>
        </p:spPr>
        <p:txBody>
          <a:bodyPr>
            <a:noAutofit/>
          </a:bodyPr>
          <a:lstStyle/>
          <a:p>
            <a:r>
              <a:rPr lang="en-US" sz="1800" i="1" u="sng" dirty="0" smtClean="0"/>
              <a:t>Location:</a:t>
            </a:r>
            <a:r>
              <a:rPr lang="en-US" sz="1800" i="1" u="sng" dirty="0"/>
              <a:t/>
            </a:r>
            <a:br>
              <a:rPr lang="en-US" sz="1800" i="1" u="sng" dirty="0"/>
            </a:br>
            <a:r>
              <a:rPr lang="en-US" sz="1800" i="1" u="sng" dirty="0"/>
              <a:t/>
            </a:r>
            <a:br>
              <a:rPr lang="en-US" sz="1800" i="1" u="sng" dirty="0"/>
            </a:br>
            <a:r>
              <a:rPr lang="en-US" sz="1800" i="1" u="sng" dirty="0"/>
              <a:t>1201, Tower 3, </a:t>
            </a:r>
            <a:r>
              <a:rPr lang="en-US" sz="1800" i="1" u="sng" dirty="0" err="1"/>
              <a:t>Puchong</a:t>
            </a:r>
            <a:r>
              <a:rPr lang="en-US" sz="1800" i="1" u="sng" dirty="0"/>
              <a:t> Financial Corporate Centre (PFCC), </a:t>
            </a:r>
            <a:r>
              <a:rPr lang="en-US" sz="1800" i="1" u="sng" dirty="0" err="1"/>
              <a:t>Jalan</a:t>
            </a:r>
            <a:r>
              <a:rPr lang="en-US" sz="1800" i="1" u="sng" dirty="0"/>
              <a:t> </a:t>
            </a:r>
            <a:r>
              <a:rPr lang="en-US" sz="1800" i="1" u="sng" dirty="0" err="1"/>
              <a:t>Puteri</a:t>
            </a:r>
            <a:r>
              <a:rPr lang="en-US" sz="1800" i="1" u="sng" dirty="0"/>
              <a:t> 1/2, Bandar </a:t>
            </a:r>
            <a:r>
              <a:rPr lang="en-US" sz="1800" i="1" u="sng" dirty="0" err="1"/>
              <a:t>Puteri</a:t>
            </a:r>
            <a:r>
              <a:rPr lang="en-US" sz="1800" i="1" u="sng" dirty="0"/>
              <a:t>, </a:t>
            </a:r>
            <a:r>
              <a:rPr lang="en-US" sz="1800" i="1" u="sng" dirty="0" err="1"/>
              <a:t>Puchong</a:t>
            </a:r>
            <a:r>
              <a:rPr lang="en-US" sz="1800" i="1" u="sng" dirty="0"/>
              <a:t>, 47100, Malaysia</a:t>
            </a:r>
            <a:br>
              <a:rPr lang="en-US" sz="1800" i="1" u="sng" dirty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</p:txBody>
      </p:sp>
      <p:pic>
        <p:nvPicPr>
          <p:cNvPr id="5122" name="Picture 2" descr="http://assets.fourpointspuchong.com/responsive/2048/900749f0647382458f7f-54f607ebecd9e9a4be3c2e69e784335f.r47.cf1.rackcdn.com/responsive/21:9/900749f0647382458f7f-54f607ebecd9e9a4be3c2e69e784335f.r47.cf1.rackcdn.com/lps/assets/u/fpt4117ex.163755_tb.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055" y="1514704"/>
            <a:ext cx="5334000" cy="228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assets.fourpointspuchong.com/responsive/768/900749f0647382458f7f-54f607ebecd9e9a4be3c2e69e784335f.r47.cf1.rackcdn.com/lps/assets/u/fpt4117br.163741_t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9624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406611"/>
            <a:ext cx="48494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Neo Sans Intel" panose="020B0504020202020204" pitchFamily="34" charset="0"/>
              </a:rPr>
              <a:t>The Four Points by Sheraton</a:t>
            </a:r>
            <a:br>
              <a:rPr lang="en-US" sz="3000" dirty="0" smtClean="0">
                <a:latin typeface="Neo Sans Intel" panose="020B0504020202020204" pitchFamily="34" charset="0"/>
              </a:rPr>
            </a:br>
            <a:r>
              <a:rPr lang="en-US" sz="3000" dirty="0" smtClean="0">
                <a:latin typeface="Neo Sans Intel" panose="020B0504020202020204" pitchFamily="34" charset="0"/>
              </a:rPr>
              <a:t>12</a:t>
            </a:r>
            <a:r>
              <a:rPr lang="en-US" sz="3000" baseline="30000" dirty="0" smtClean="0">
                <a:latin typeface="Neo Sans Intel" panose="020B0504020202020204" pitchFamily="34" charset="0"/>
              </a:rPr>
              <a:t>th</a:t>
            </a:r>
            <a:r>
              <a:rPr lang="en-US" sz="3000" dirty="0" smtClean="0">
                <a:latin typeface="Neo Sans Intel" panose="020B0504020202020204" pitchFamily="34" charset="0"/>
              </a:rPr>
              <a:t> October 2017</a:t>
            </a:r>
          </a:p>
          <a:p>
            <a:r>
              <a:rPr lang="en-US" sz="3000" dirty="0" smtClean="0">
                <a:latin typeface="Neo Sans Intel" panose="020B0504020202020204" pitchFamily="34" charset="0"/>
              </a:rPr>
              <a:t>9am-6pm</a:t>
            </a:r>
            <a:endParaRPr lang="en-US" sz="3000" dirty="0">
              <a:latin typeface="Neo Sans Intel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4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0" y="609600"/>
            <a:ext cx="3733800" cy="5702491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Neo Sans Intel" panose="020B0504020202020204" pitchFamily="34" charset="0"/>
              </a:rPr>
              <a:t>Venue Capacity:</a:t>
            </a:r>
          </a:p>
          <a:p>
            <a:endParaRPr lang="en-US" sz="2000" dirty="0">
              <a:latin typeface="Neo Sans Intel" panose="020B0504020202020204" pitchFamily="34" charset="0"/>
            </a:endParaRPr>
          </a:p>
          <a:p>
            <a:r>
              <a:rPr lang="en-US" sz="2000" dirty="0" smtClean="0">
                <a:latin typeface="Neo Sans Intel" panose="020B0504020202020204" pitchFamily="34" charset="0"/>
              </a:rPr>
              <a:t>KPI: 500 Seating PAX</a:t>
            </a:r>
          </a:p>
          <a:p>
            <a:r>
              <a:rPr lang="en-US" sz="2000" dirty="0" smtClean="0">
                <a:latin typeface="Neo Sans Intel" panose="020B0504020202020204" pitchFamily="34" charset="0"/>
              </a:rPr>
              <a:t>Extension Seating </a:t>
            </a:r>
            <a:r>
              <a:rPr lang="en-US" sz="2000" dirty="0" err="1" smtClean="0">
                <a:latin typeface="Neo Sans Intel" panose="020B0504020202020204" pitchFamily="34" charset="0"/>
              </a:rPr>
              <a:t>Pax</a:t>
            </a:r>
            <a:r>
              <a:rPr lang="en-US" sz="2000" dirty="0" smtClean="0">
                <a:latin typeface="Neo Sans Intel" panose="020B0504020202020204" pitchFamily="34" charset="0"/>
              </a:rPr>
              <a:t>: 600</a:t>
            </a:r>
          </a:p>
          <a:p>
            <a:r>
              <a:rPr lang="en-US" sz="2000" dirty="0" smtClean="0">
                <a:latin typeface="Neo Sans Intel" panose="020B0504020202020204" pitchFamily="34" charset="0"/>
              </a:rPr>
              <a:t>Standing </a:t>
            </a:r>
            <a:r>
              <a:rPr lang="en-US" sz="2000" dirty="0" err="1" smtClean="0">
                <a:latin typeface="Neo Sans Intel" panose="020B0504020202020204" pitchFamily="34" charset="0"/>
              </a:rPr>
              <a:t>Pax</a:t>
            </a:r>
            <a:r>
              <a:rPr lang="en-US" sz="2000" dirty="0" smtClean="0">
                <a:latin typeface="Neo Sans Intel" panose="020B0504020202020204" pitchFamily="34" charset="0"/>
              </a:rPr>
              <a:t> :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400-600</a:t>
            </a:r>
          </a:p>
          <a:p>
            <a:endParaRPr lang="en-US" sz="2000" dirty="0">
              <a:latin typeface="Neo Sans Intel" panose="020B0504020202020204" pitchFamily="34" charset="0"/>
            </a:endParaRPr>
          </a:p>
          <a:p>
            <a:r>
              <a:rPr lang="en-US" sz="2000" dirty="0" smtClean="0">
                <a:latin typeface="Neo Sans Intel" panose="020B0504020202020204" pitchFamily="34" charset="0"/>
              </a:rPr>
              <a:t>Total Max Expectation Audience Core Focus Across Board Gaming Community:</a:t>
            </a:r>
          </a:p>
          <a:p>
            <a:r>
              <a:rPr lang="en-US" sz="2000" dirty="0" smtClean="0">
                <a:latin typeface="Neo Sans Intel" panose="020B0504020202020204" pitchFamily="34" charset="0"/>
              </a:rPr>
              <a:t>1200</a:t>
            </a:r>
          </a:p>
          <a:p>
            <a:endParaRPr lang="en-US" sz="2000" dirty="0">
              <a:latin typeface="Neo Sans Intel" panose="020B0504020202020204" pitchFamily="34" charset="0"/>
            </a:endParaRPr>
          </a:p>
          <a:p>
            <a:r>
              <a:rPr lang="en-US" sz="2000" dirty="0" smtClean="0">
                <a:latin typeface="Neo Sans Intel" panose="020B0504020202020204" pitchFamily="34" charset="0"/>
              </a:rPr>
              <a:t>7 main Sponsor + 6 </a:t>
            </a:r>
            <a:r>
              <a:rPr lang="en-US" sz="2000" dirty="0" err="1" smtClean="0">
                <a:latin typeface="Neo Sans Intel" panose="020B0504020202020204" pitchFamily="34" charset="0"/>
              </a:rPr>
              <a:t>Modders</a:t>
            </a:r>
            <a:r>
              <a:rPr lang="en-US" sz="2000" dirty="0" smtClean="0">
                <a:latin typeface="Neo Sans Intel" panose="020B0504020202020204" pitchFamily="34" charset="0"/>
              </a:rPr>
              <a:t/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Showcase in Ballroom</a:t>
            </a:r>
          </a:p>
          <a:p>
            <a:r>
              <a:rPr lang="en-US" sz="2000" dirty="0" smtClean="0">
                <a:latin typeface="Neo Sans Intel" panose="020B0504020202020204" pitchFamily="34" charset="0"/>
              </a:rPr>
              <a:t>18 – 20 </a:t>
            </a:r>
            <a:r>
              <a:rPr lang="en-US" sz="2000" dirty="0" err="1" smtClean="0">
                <a:latin typeface="Neo Sans Intel" panose="020B0504020202020204" pitchFamily="34" charset="0"/>
              </a:rPr>
              <a:t>Foyes</a:t>
            </a:r>
            <a:r>
              <a:rPr lang="en-US" sz="2000" dirty="0" smtClean="0">
                <a:latin typeface="Neo Sans Intel" panose="020B0504020202020204" pitchFamily="34" charset="0"/>
              </a:rPr>
              <a:t> All category showcase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endParaRPr lang="en-US" sz="2000" dirty="0">
              <a:latin typeface="Neo Sans Intel" panose="020B0504020202020204" pitchFamily="34" charset="0"/>
            </a:endParaRPr>
          </a:p>
          <a:p>
            <a:endParaRPr lang="en-US" sz="2000" dirty="0">
              <a:latin typeface="Neo Sans Intel" panose="020B050402020202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3976880" cy="511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71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8502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Neo Sans Intel" panose="020B0504020202020204" pitchFamily="34" charset="0"/>
              </a:rPr>
              <a:t>Morning Session </a:t>
            </a:r>
            <a:r>
              <a:rPr lang="en-US" sz="2400" dirty="0">
                <a:latin typeface="Neo Sans Intel" panose="020B0504020202020204" pitchFamily="34" charset="0"/>
              </a:rPr>
              <a:t>Sponsorship – </a:t>
            </a:r>
            <a:r>
              <a:rPr lang="en-US" sz="2400" dirty="0" smtClean="0">
                <a:latin typeface="Neo Sans Intel" panose="020B0504020202020204" pitchFamily="34" charset="0"/>
              </a:rPr>
              <a:t>USD 5,000</a:t>
            </a:r>
            <a:r>
              <a:rPr lang="en-US" sz="2400" dirty="0">
                <a:latin typeface="Neo Sans Intel" panose="020B0504020202020204" pitchFamily="34" charset="0"/>
              </a:rPr>
              <a:t/>
            </a:r>
            <a:br>
              <a:rPr lang="en-US" sz="2400" dirty="0">
                <a:latin typeface="Neo Sans Intel" panose="020B0504020202020204" pitchFamily="34" charset="0"/>
              </a:rPr>
            </a:br>
            <a:r>
              <a:rPr lang="en-US" sz="2400" dirty="0">
                <a:latin typeface="Neo Sans Intel" panose="020B0504020202020204" pitchFamily="34" charset="0"/>
              </a:rPr>
              <a:t>4 spots only</a:t>
            </a:r>
            <a:br>
              <a:rPr lang="en-US" sz="2400" dirty="0">
                <a:latin typeface="Neo Sans Intel" panose="020B0504020202020204" pitchFamily="34" charset="0"/>
              </a:rPr>
            </a:br>
            <a:r>
              <a:rPr lang="en-US" sz="2400" dirty="0">
                <a:latin typeface="Neo Sans Intel" panose="020B0504020202020204" pitchFamily="34" charset="0"/>
              </a:rPr>
              <a:t>Ballroom Showcase </a:t>
            </a:r>
            <a:r>
              <a:rPr lang="en-US" sz="2400" dirty="0" smtClean="0">
                <a:latin typeface="Neo Sans Intel" panose="020B0504020202020204" pitchFamily="34" charset="0"/>
              </a:rPr>
              <a:t>Min 2 Table or 3mx2m </a:t>
            </a:r>
            <a:r>
              <a:rPr lang="en-US" sz="2400" dirty="0">
                <a:latin typeface="Neo Sans Intel" panose="020B0504020202020204" pitchFamily="34" charset="0"/>
              </a:rPr>
              <a:t/>
            </a:r>
            <a:br>
              <a:rPr lang="en-US" sz="2400" dirty="0">
                <a:latin typeface="Neo Sans Intel" panose="020B0504020202020204" pitchFamily="34" charset="0"/>
              </a:rPr>
            </a:br>
            <a:r>
              <a:rPr lang="en-US" sz="2400" dirty="0">
                <a:latin typeface="Neo Sans Intel" panose="020B0504020202020204" pitchFamily="34" charset="0"/>
              </a:rPr>
              <a:t>Exclusive Product Category </a:t>
            </a:r>
            <a:r>
              <a:rPr lang="en-US" sz="2400" dirty="0" smtClean="0">
                <a:latin typeface="Neo Sans Intel" panose="020B0504020202020204" pitchFamily="34" charset="0"/>
              </a:rPr>
              <a:t>Showcase in Ballroom</a:t>
            </a:r>
            <a:r>
              <a:rPr lang="en-US" sz="2400" dirty="0">
                <a:latin typeface="Neo Sans Intel" panose="020B0504020202020204" pitchFamily="34" charset="0"/>
              </a:rPr>
              <a:t/>
            </a:r>
            <a:br>
              <a:rPr lang="en-US" sz="2400" dirty="0">
                <a:latin typeface="Neo Sans Intel" panose="020B0504020202020204" pitchFamily="34" charset="0"/>
              </a:rPr>
            </a:br>
            <a:r>
              <a:rPr lang="en-US" sz="2000" dirty="0">
                <a:latin typeface="Neo Sans Intel" panose="020B0504020202020204" pitchFamily="34" charset="0"/>
              </a:rPr>
              <a:t>(No 2 brands for same </a:t>
            </a:r>
            <a:r>
              <a:rPr lang="en-US" sz="2000" dirty="0" smtClean="0">
                <a:latin typeface="Neo Sans Intel" panose="020B0504020202020204" pitchFamily="34" charset="0"/>
              </a:rPr>
              <a:t>category except for </a:t>
            </a:r>
            <a:r>
              <a:rPr lang="en-US" sz="2000" dirty="0" err="1" smtClean="0">
                <a:latin typeface="Neo Sans Intel" panose="020B0504020202020204" pitchFamily="34" charset="0"/>
              </a:rPr>
              <a:t>modders</a:t>
            </a:r>
            <a:r>
              <a:rPr lang="en-US" sz="2000" dirty="0" smtClean="0">
                <a:latin typeface="Neo Sans Intel" panose="020B0504020202020204" pitchFamily="34" charset="0"/>
              </a:rPr>
              <a:t> creativity)</a:t>
            </a:r>
            <a:r>
              <a:rPr lang="en-US" sz="2400" dirty="0" smtClean="0">
                <a:latin typeface="Neo Sans Intel" panose="020B0504020202020204" pitchFamily="34" charset="0"/>
              </a:rPr>
              <a:t/>
            </a:r>
            <a:br>
              <a:rPr lang="en-US" sz="2400" dirty="0" smtClean="0">
                <a:latin typeface="Neo Sans Intel" panose="020B0504020202020204" pitchFamily="34" charset="0"/>
              </a:rPr>
            </a:br>
            <a:r>
              <a:rPr lang="en-US" sz="2000" i="1" dirty="0" smtClean="0">
                <a:latin typeface="Neo Sans Intel" panose="020B0504020202020204" pitchFamily="34" charset="0"/>
              </a:rPr>
              <a:t>(Memory and Peripherals are considered as different categories)</a:t>
            </a:r>
            <a:r>
              <a:rPr lang="en-US" sz="2000" i="1" dirty="0">
                <a:latin typeface="Neo Sans Intel" panose="020B0504020202020204" pitchFamily="34" charset="0"/>
              </a:rPr>
              <a:t/>
            </a:r>
            <a:br>
              <a:rPr lang="en-US" sz="2000" i="1" dirty="0">
                <a:latin typeface="Neo Sans Intel" panose="020B0504020202020204" pitchFamily="34" charset="0"/>
              </a:rPr>
            </a:br>
            <a:r>
              <a:rPr lang="en-US" sz="2400" dirty="0">
                <a:latin typeface="Neo Sans Intel" panose="020B0504020202020204" pitchFamily="34" charset="0"/>
              </a:rPr>
              <a:t>Meet &amp; Greet Dinner with Community </a:t>
            </a:r>
            <a:r>
              <a:rPr lang="en-US" sz="2400" dirty="0" smtClean="0">
                <a:latin typeface="Neo Sans Intel" panose="020B0504020202020204" pitchFamily="34" charset="0"/>
              </a:rPr>
              <a:t>Leaders </a:t>
            </a:r>
            <a:br>
              <a:rPr lang="en-US" sz="24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11</a:t>
            </a:r>
            <a:r>
              <a:rPr lang="en-US" sz="2000" baseline="30000" dirty="0" smtClean="0">
                <a:latin typeface="Neo Sans Intel" panose="020B0504020202020204" pitchFamily="34" charset="0"/>
              </a:rPr>
              <a:t>th</a:t>
            </a:r>
            <a:r>
              <a:rPr lang="en-US" sz="2000" dirty="0" smtClean="0">
                <a:latin typeface="Neo Sans Intel" panose="020B0504020202020204" pitchFamily="34" charset="0"/>
              </a:rPr>
              <a:t> Oct 2018 (</a:t>
            </a:r>
            <a:r>
              <a:rPr lang="en-US" sz="2000" dirty="0">
                <a:latin typeface="Neo Sans Intel" panose="020B0504020202020204" pitchFamily="34" charset="0"/>
              </a:rPr>
              <a:t>2 </a:t>
            </a:r>
            <a:r>
              <a:rPr lang="en-US" sz="2000" dirty="0" err="1">
                <a:latin typeface="Neo Sans Intel" panose="020B0504020202020204" pitchFamily="34" charset="0"/>
              </a:rPr>
              <a:t>Pax</a:t>
            </a:r>
            <a:r>
              <a:rPr lang="en-US" sz="2000" dirty="0">
                <a:latin typeface="Neo Sans Intel" panose="020B0504020202020204" pitchFamily="34" charset="0"/>
              </a:rPr>
              <a:t>)</a:t>
            </a:r>
            <a:br>
              <a:rPr lang="en-US" sz="2000" dirty="0">
                <a:latin typeface="Neo Sans Intel" panose="020B0504020202020204" pitchFamily="34" charset="0"/>
              </a:rPr>
            </a:br>
            <a:r>
              <a:rPr lang="en-US" sz="2400" dirty="0">
                <a:latin typeface="Neo Sans Intel" panose="020B0504020202020204" pitchFamily="34" charset="0"/>
              </a:rPr>
              <a:t>( Requires at least RM 2000 worth of lucky Draw </a:t>
            </a:r>
            <a:r>
              <a:rPr lang="en-US" sz="2400" dirty="0" smtClean="0">
                <a:latin typeface="Neo Sans Intel" panose="020B0504020202020204" pitchFamily="34" charset="0"/>
              </a:rPr>
              <a:t>to be</a:t>
            </a:r>
            <a:br>
              <a:rPr lang="en-US" sz="2400" dirty="0" smtClean="0">
                <a:latin typeface="Neo Sans Intel" panose="020B0504020202020204" pitchFamily="34" charset="0"/>
              </a:rPr>
            </a:br>
            <a:r>
              <a:rPr lang="en-US" sz="2400" dirty="0" smtClean="0">
                <a:latin typeface="Neo Sans Intel" panose="020B0504020202020204" pitchFamily="34" charset="0"/>
              </a:rPr>
              <a:t>provided and presented by sponsor)</a:t>
            </a:r>
            <a:endParaRPr lang="en-US" sz="2400" dirty="0">
              <a:latin typeface="Neo Sans Intel" panose="020B0504020202020204" pitchFamily="34" charset="0"/>
            </a:endParaRPr>
          </a:p>
          <a:p>
            <a:pPr marL="109728" indent="0">
              <a:buNone/>
            </a:pPr>
            <a:r>
              <a:rPr lang="en-US" sz="2400" dirty="0" smtClean="0">
                <a:latin typeface="Neo Sans Intel" panose="020B0504020202020204" pitchFamily="34" charset="0"/>
              </a:rPr>
              <a:t/>
            </a:r>
            <a:br>
              <a:rPr lang="en-US" sz="2400" dirty="0" smtClean="0">
                <a:latin typeface="Neo Sans Intel" panose="020B0504020202020204" pitchFamily="34" charset="0"/>
              </a:rPr>
            </a:br>
            <a:r>
              <a:rPr lang="en-US" sz="2400" dirty="0">
                <a:latin typeface="Neo Sans Intel" panose="020B0504020202020204" pitchFamily="34" charset="0"/>
              </a:rPr>
              <a:t/>
            </a:r>
            <a:br>
              <a:rPr lang="en-US" sz="2400" dirty="0">
                <a:latin typeface="Neo Sans Intel" panose="020B0504020202020204" pitchFamily="34" charset="0"/>
              </a:rPr>
            </a:br>
            <a:endParaRPr lang="en-US" sz="2400" dirty="0">
              <a:latin typeface="Neo Sans Intel" panose="020B0504020202020204" pitchFamily="34" charset="0"/>
            </a:endParaRP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 smtClean="0">
                <a:latin typeface="Neo Sans Intel" panose="020B0504020202020204" pitchFamily="34" charset="0"/>
              </a:rPr>
              <a:t>Main Sponsor Ship Packages</a:t>
            </a:r>
            <a:endParaRPr lang="en-US" sz="3500" dirty="0">
              <a:latin typeface="Neo Sans Intel" panose="020B05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25302"/>
            <a:ext cx="2895600" cy="115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6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28600"/>
            <a:ext cx="3352800" cy="13411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1752600"/>
            <a:ext cx="8229600" cy="3657600"/>
          </a:xfrm>
        </p:spPr>
        <p:txBody>
          <a:bodyPr>
            <a:noAutofit/>
          </a:bodyPr>
          <a:lstStyle/>
          <a:p>
            <a:r>
              <a:rPr lang="en-US" sz="1800" i="1" u="sng" dirty="0" smtClean="0"/>
              <a:t>Other sponsorship packages</a:t>
            </a:r>
            <a:r>
              <a:rPr lang="en-US" sz="1800" i="1" dirty="0" smtClean="0"/>
              <a:t/>
            </a:r>
            <a:br>
              <a:rPr lang="en-US" sz="1800" i="1" dirty="0" smtClean="0"/>
            </a:br>
            <a:r>
              <a:rPr lang="en-US" sz="1800" i="1" dirty="0"/>
              <a:t/>
            </a:r>
            <a:br>
              <a:rPr lang="en-US" sz="1800" i="1" dirty="0"/>
            </a:br>
            <a:r>
              <a:rPr lang="en-US" sz="1800" i="1" dirty="0" smtClean="0"/>
              <a:t>1. Tote Bag Sponsorship – 1000pax</a:t>
            </a:r>
            <a:br>
              <a:rPr lang="en-US" sz="1800" i="1" dirty="0" smtClean="0"/>
            </a:br>
            <a:r>
              <a:rPr lang="en-US" sz="1800" dirty="0" smtClean="0"/>
              <a:t>RM 6000.00 Single Side </a:t>
            </a:r>
            <a:br>
              <a:rPr lang="en-US" sz="1800" dirty="0" smtClean="0"/>
            </a:br>
            <a:r>
              <a:rPr lang="en-US" sz="1800" dirty="0" smtClean="0"/>
              <a:t>Large printing of sponsor</a:t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i="1" dirty="0" smtClean="0"/>
              <a:t>2. Door Gifts Sponsors – 1000pax</a:t>
            </a:r>
            <a:br>
              <a:rPr lang="en-US" sz="1800" i="1" dirty="0" smtClean="0"/>
            </a:br>
            <a:r>
              <a:rPr lang="en-US" sz="1800" dirty="0" smtClean="0"/>
              <a:t>Caps – Rm 15,000 </a:t>
            </a:r>
            <a:br>
              <a:rPr lang="en-US" sz="1800" dirty="0" smtClean="0"/>
            </a:br>
            <a:r>
              <a:rPr lang="en-US" sz="1800" dirty="0" smtClean="0"/>
              <a:t>Round Neck Sports Tees – RM 25000 </a:t>
            </a:r>
            <a:br>
              <a:rPr lang="en-US" sz="1800" dirty="0" smtClean="0"/>
            </a:br>
            <a:r>
              <a:rPr lang="en-US" sz="1800" dirty="0" smtClean="0"/>
              <a:t> 1 Color Front </a:t>
            </a:r>
            <a:r>
              <a:rPr lang="en-US" sz="1800" dirty="0"/>
              <a:t>(Co branding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3</a:t>
            </a:r>
            <a:r>
              <a:rPr lang="en-US" sz="1800" i="1" dirty="0" smtClean="0"/>
              <a:t>. Thank You/ Feedback form gifts 1000pax</a:t>
            </a:r>
            <a:br>
              <a:rPr lang="en-US" sz="1800" i="1" dirty="0" smtClean="0"/>
            </a:br>
            <a:r>
              <a:rPr lang="en-US" sz="1800" dirty="0" smtClean="0"/>
              <a:t>RM 10,000 ( Co- Branded Pens)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 You will be provided with a table in the ballroom.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199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95" y="4648200"/>
            <a:ext cx="378260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20488" y="1676400"/>
            <a:ext cx="4205121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Neo Sans Intel" panose="020B0504020202020204" pitchFamily="34" charset="0"/>
              </a:rPr>
              <a:t>The </a:t>
            </a:r>
            <a:r>
              <a:rPr lang="en-US" sz="2500" dirty="0" err="1" smtClean="0">
                <a:latin typeface="Neo Sans Intel" panose="020B0504020202020204" pitchFamily="34" charset="0"/>
              </a:rPr>
              <a:t>serverDNA</a:t>
            </a:r>
            <a:r>
              <a:rPr lang="en-US" sz="2500" dirty="0" smtClean="0">
                <a:latin typeface="Neo Sans Intel" panose="020B0504020202020204" pitchFamily="34" charset="0"/>
              </a:rPr>
              <a:t> II Event is the single largest</a:t>
            </a:r>
            <a:br>
              <a:rPr lang="en-US" sz="2500" dirty="0" smtClean="0">
                <a:latin typeface="Neo Sans Intel" panose="020B0504020202020204" pitchFamily="34" charset="0"/>
              </a:rPr>
            </a:br>
            <a:r>
              <a:rPr lang="en-US" sz="2500" dirty="0" smtClean="0">
                <a:latin typeface="Neo Sans Intel" panose="020B0504020202020204" pitchFamily="34" charset="0"/>
              </a:rPr>
              <a:t> </a:t>
            </a:r>
          </a:p>
          <a:p>
            <a:pPr algn="ctr"/>
            <a:r>
              <a:rPr lang="en-US" sz="2500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PC Gamers Community Technology Sharing Conference </a:t>
            </a:r>
          </a:p>
          <a:p>
            <a:pPr algn="ctr"/>
            <a:endParaRPr lang="en-US" sz="2500" dirty="0">
              <a:solidFill>
                <a:srgbClr val="FF0000"/>
              </a:solidFill>
              <a:latin typeface="Neo Sans Intel" panose="020B0504020202020204" pitchFamily="34" charset="0"/>
            </a:endParaRPr>
          </a:p>
          <a:p>
            <a:pPr algn="ctr"/>
            <a:r>
              <a:rPr lang="en-US" sz="2500" dirty="0" smtClean="0">
                <a:latin typeface="Neo Sans Intel" panose="020B0504020202020204" pitchFamily="34" charset="0"/>
              </a:rPr>
              <a:t>Where the </a:t>
            </a:r>
            <a:r>
              <a:rPr lang="en-US" sz="2500" i="1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gamers </a:t>
            </a:r>
            <a:r>
              <a:rPr lang="en-US" sz="2500" dirty="0" smtClean="0">
                <a:latin typeface="Neo Sans Intel" panose="020B0504020202020204" pitchFamily="34" charset="0"/>
              </a:rPr>
              <a:t>community meets and network with </a:t>
            </a:r>
            <a:br>
              <a:rPr lang="en-US" sz="2500" dirty="0" smtClean="0">
                <a:latin typeface="Neo Sans Intel" panose="020B0504020202020204" pitchFamily="34" charset="0"/>
              </a:rPr>
            </a:br>
            <a:r>
              <a:rPr lang="en-US" sz="2500" i="1" dirty="0" smtClean="0">
                <a:solidFill>
                  <a:srgbClr val="FF0000"/>
                </a:solidFill>
                <a:latin typeface="Neo Sans Intel" panose="020B0504020202020204" pitchFamily="34" charset="0"/>
              </a:rPr>
              <a:t>Technology Owners.</a:t>
            </a:r>
          </a:p>
          <a:p>
            <a:pPr algn="ctr"/>
            <a:endParaRPr lang="en-US" sz="2500" dirty="0" smtClean="0">
              <a:latin typeface="Neo Sans Intel" panose="020B0504020202020204" pitchFamily="34" charset="0"/>
            </a:endParaRPr>
          </a:p>
          <a:p>
            <a:pPr algn="ctr"/>
            <a:endParaRPr lang="en-US" sz="2500" dirty="0">
              <a:latin typeface="Neo Sans Intel" panose="020B05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05" y="1953309"/>
            <a:ext cx="3759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380601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-7257"/>
            <a:ext cx="8485809" cy="1091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33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17" y="381000"/>
            <a:ext cx="3352800" cy="1341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057400"/>
            <a:ext cx="35040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latin typeface="Neo Sans Intel" panose="020B0504020202020204" pitchFamily="34" charset="0"/>
              </a:rPr>
              <a:t>Agenda – </a:t>
            </a:r>
          </a:p>
          <a:p>
            <a:pPr algn="ctr"/>
            <a:r>
              <a:rPr lang="en-US" sz="3000" dirty="0" smtClean="0">
                <a:latin typeface="Neo Sans Intel" panose="020B0504020202020204" pitchFamily="34" charset="0"/>
              </a:rPr>
              <a:t>Technology Meets</a:t>
            </a:r>
            <a:br>
              <a:rPr lang="en-US" sz="3000" dirty="0" smtClean="0">
                <a:latin typeface="Neo Sans Intel" panose="020B0504020202020204" pitchFamily="34" charset="0"/>
              </a:rPr>
            </a:br>
            <a:r>
              <a:rPr lang="en-US" sz="3000" dirty="0" smtClean="0">
                <a:latin typeface="Neo Sans Intel" panose="020B0504020202020204" pitchFamily="34" charset="0"/>
              </a:rPr>
              <a:t>Community Leaders</a:t>
            </a:r>
            <a:br>
              <a:rPr lang="en-US" sz="3000" dirty="0" smtClean="0">
                <a:latin typeface="Neo Sans Intel" panose="020B0504020202020204" pitchFamily="34" charset="0"/>
              </a:rPr>
            </a:br>
            <a:endParaRPr lang="en-US" sz="3000" dirty="0" smtClean="0">
              <a:latin typeface="Neo Sans Intel" panose="020B0504020202020204" pitchFamily="34" charset="0"/>
            </a:endParaRPr>
          </a:p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The Eatery Four Points</a:t>
            </a:r>
          </a:p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630pm onwards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11</a:t>
            </a:r>
            <a:r>
              <a:rPr lang="en-US" sz="2000" baseline="30000" dirty="0" smtClean="0">
                <a:latin typeface="Neo Sans Intel" panose="020B0504020202020204" pitchFamily="34" charset="0"/>
              </a:rPr>
              <a:t>th</a:t>
            </a:r>
            <a:r>
              <a:rPr lang="en-US" sz="2000" dirty="0" smtClean="0">
                <a:latin typeface="Neo Sans Intel" panose="020B0504020202020204" pitchFamily="34" charset="0"/>
              </a:rPr>
              <a:t> Oct 2017</a:t>
            </a:r>
          </a:p>
          <a:p>
            <a:pPr algn="ctr"/>
            <a:endParaRPr lang="en-US" sz="2000" dirty="0">
              <a:latin typeface="Neo Sans Intel" panose="020B05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53000" y="2362200"/>
            <a:ext cx="3478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Meet &amp; Greet Networking session between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Technology and brand owners  with</a:t>
            </a:r>
          </a:p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PC Gamers Community Leaders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75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17" y="381000"/>
            <a:ext cx="3352800" cy="1341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057400"/>
            <a:ext cx="350402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latin typeface="Neo Sans Intel" panose="020B0504020202020204" pitchFamily="34" charset="0"/>
              </a:rPr>
              <a:t>Agenda – </a:t>
            </a:r>
          </a:p>
          <a:p>
            <a:pPr algn="ctr"/>
            <a:r>
              <a:rPr lang="en-US" sz="3000" dirty="0" smtClean="0">
                <a:latin typeface="Neo Sans Intel" panose="020B0504020202020204" pitchFamily="34" charset="0"/>
              </a:rPr>
              <a:t>The Gamers Gathering</a:t>
            </a:r>
          </a:p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The Four Points by Sheraton</a:t>
            </a:r>
          </a:p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9am to 530pm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12</a:t>
            </a:r>
            <a:r>
              <a:rPr lang="en-US" sz="2000" baseline="30000" dirty="0" smtClean="0">
                <a:latin typeface="Neo Sans Intel" panose="020B0504020202020204" pitchFamily="34" charset="0"/>
              </a:rPr>
              <a:t>th</a:t>
            </a:r>
            <a:r>
              <a:rPr lang="en-US" sz="2000" dirty="0" smtClean="0">
                <a:latin typeface="Neo Sans Intel" panose="020B0504020202020204" pitchFamily="34" charset="0"/>
              </a:rPr>
              <a:t> Oct 2017</a:t>
            </a:r>
          </a:p>
          <a:p>
            <a:pPr algn="ctr"/>
            <a:endParaRPr lang="en-US" sz="2000" dirty="0">
              <a:latin typeface="Neo Sans Intel" panose="020B05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1118" y="28099"/>
            <a:ext cx="4628190" cy="7602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830am to 930am – Registration and coffee</a:t>
            </a:r>
          </a:p>
          <a:p>
            <a:r>
              <a:rPr lang="en-US" sz="1600" dirty="0" smtClean="0"/>
              <a:t>900am-10am – Showcase View</a:t>
            </a:r>
          </a:p>
          <a:p>
            <a:r>
              <a:rPr lang="en-US" sz="1600" dirty="0" smtClean="0"/>
              <a:t>10am-1015am – Welcome Message</a:t>
            </a:r>
          </a:p>
          <a:p>
            <a:r>
              <a:rPr lang="en-US" sz="1600" dirty="0" smtClean="0"/>
              <a:t>10.15am 10.30am – Keynote William Lu,</a:t>
            </a:r>
            <a:br>
              <a:rPr lang="en-US" sz="1600" dirty="0" smtClean="0"/>
            </a:br>
            <a:r>
              <a:rPr lang="en-US" sz="1600" dirty="0" smtClean="0"/>
              <a:t>10.30 – 10.45am </a:t>
            </a:r>
            <a:r>
              <a:rPr lang="en-US" sz="1600" dirty="0" err="1" smtClean="0"/>
              <a:t>Unvieling</a:t>
            </a:r>
            <a:r>
              <a:rPr lang="en-US" sz="1600" dirty="0" smtClean="0"/>
              <a:t> of </a:t>
            </a:r>
            <a:r>
              <a:rPr lang="en-US" sz="1600" dirty="0" err="1" smtClean="0"/>
              <a:t>WinBot</a:t>
            </a:r>
            <a:endParaRPr lang="en-US" sz="1600" dirty="0" smtClean="0"/>
          </a:p>
          <a:p>
            <a:r>
              <a:rPr lang="en-US" sz="1600" dirty="0" smtClean="0"/>
              <a:t>10.45-11.00 - </a:t>
            </a:r>
            <a:r>
              <a:rPr lang="en-US" sz="1600" dirty="0" err="1" smtClean="0"/>
              <a:t>Sontinya</a:t>
            </a:r>
            <a:r>
              <a:rPr lang="en-US" sz="1600" dirty="0" smtClean="0"/>
              <a:t> Intel</a:t>
            </a:r>
          </a:p>
          <a:p>
            <a:r>
              <a:rPr lang="en-US" sz="1600" dirty="0" smtClean="0"/>
              <a:t>11.00-11.15 - Lucky Draw Session 1</a:t>
            </a:r>
          </a:p>
          <a:p>
            <a:r>
              <a:rPr lang="en-US" sz="1600" dirty="0" smtClean="0"/>
              <a:t>11.15-11.30 -  tony fan, </a:t>
            </a:r>
            <a:r>
              <a:rPr lang="en-US" sz="1600" dirty="0" err="1" smtClean="0"/>
              <a:t>SuperO</a:t>
            </a:r>
            <a:endParaRPr lang="en-US" sz="1600" dirty="0" smtClean="0"/>
          </a:p>
          <a:p>
            <a:r>
              <a:rPr lang="en-US" sz="1600" dirty="0" smtClean="0"/>
              <a:t>11.30-11.45 – Seagate </a:t>
            </a:r>
            <a:r>
              <a:rPr lang="en-US" sz="1600" dirty="0" err="1" smtClean="0"/>
              <a:t>Ms</a:t>
            </a:r>
            <a:r>
              <a:rPr lang="en-US" sz="1600" dirty="0" smtClean="0"/>
              <a:t> </a:t>
            </a:r>
            <a:r>
              <a:rPr lang="en-US" sz="1600" dirty="0" err="1" smtClean="0"/>
              <a:t>Mee</a:t>
            </a:r>
            <a:r>
              <a:rPr lang="en-US" sz="1600" dirty="0" smtClean="0"/>
              <a:t> </a:t>
            </a:r>
            <a:r>
              <a:rPr lang="en-US" sz="1600" dirty="0" err="1" smtClean="0"/>
              <a:t>Mee</a:t>
            </a:r>
            <a:endParaRPr lang="en-US" sz="1600" dirty="0" smtClean="0"/>
          </a:p>
          <a:p>
            <a:r>
              <a:rPr lang="en-US" sz="1600" dirty="0" smtClean="0"/>
              <a:t>11.45- 11.50 – Grand Lucky draw 1</a:t>
            </a:r>
          </a:p>
          <a:p>
            <a:r>
              <a:rPr lang="en-US" sz="1600" dirty="0" smtClean="0"/>
              <a:t>1150 – 1pm – Lunch, Showcase &amp; Network</a:t>
            </a:r>
          </a:p>
          <a:p>
            <a:r>
              <a:rPr lang="en-US" sz="1600" dirty="0" smtClean="0"/>
              <a:t>1pm  1.15– Samsung</a:t>
            </a:r>
          </a:p>
          <a:p>
            <a:r>
              <a:rPr lang="en-US" sz="1600" dirty="0" smtClean="0"/>
              <a:t>1.15- 1.30 – HyperX</a:t>
            </a:r>
          </a:p>
          <a:p>
            <a:r>
              <a:rPr lang="en-US" sz="1600" dirty="0" smtClean="0"/>
              <a:t>1.30 – 1.45 – Radeon</a:t>
            </a:r>
          </a:p>
          <a:p>
            <a:r>
              <a:rPr lang="en-US" sz="1600" dirty="0" smtClean="0"/>
              <a:t>1.45 – 2.00 – Lucky Draw Session 2</a:t>
            </a:r>
          </a:p>
          <a:p>
            <a:r>
              <a:rPr lang="en-US" sz="1600" dirty="0" smtClean="0"/>
              <a:t>2.00 – 2.15 Brand 2</a:t>
            </a:r>
          </a:p>
          <a:p>
            <a:r>
              <a:rPr lang="en-US" sz="1600" dirty="0" smtClean="0"/>
              <a:t>2.15 – 2.30 Brand 2</a:t>
            </a:r>
          </a:p>
          <a:p>
            <a:r>
              <a:rPr lang="en-US" sz="1600" dirty="0" smtClean="0"/>
              <a:t>2.30-3.30  Grand Lucky Draw 2, tea Break </a:t>
            </a:r>
          </a:p>
          <a:p>
            <a:r>
              <a:rPr lang="en-US" sz="1600" dirty="0"/>
              <a:t>	</a:t>
            </a:r>
            <a:r>
              <a:rPr lang="en-US" sz="1600" dirty="0" smtClean="0"/>
              <a:t>	&amp; Showcase</a:t>
            </a:r>
          </a:p>
          <a:p>
            <a:r>
              <a:rPr lang="en-US" sz="1600" dirty="0" smtClean="0"/>
              <a:t>3.30 – 4.00 </a:t>
            </a:r>
            <a:r>
              <a:rPr lang="en-US" sz="1600" dirty="0" err="1" smtClean="0"/>
              <a:t>Modders</a:t>
            </a:r>
            <a:r>
              <a:rPr lang="en-US" sz="1600" dirty="0" smtClean="0"/>
              <a:t> Group Forum</a:t>
            </a:r>
          </a:p>
          <a:p>
            <a:r>
              <a:rPr lang="en-US" sz="1600" dirty="0" smtClean="0"/>
              <a:t>4.00- 430 Gamers Enthusiast forum</a:t>
            </a:r>
          </a:p>
          <a:p>
            <a:r>
              <a:rPr lang="en-US" sz="1600" dirty="0" smtClean="0"/>
              <a:t>430- 4.45  Arena Sharing</a:t>
            </a:r>
          </a:p>
          <a:p>
            <a:r>
              <a:rPr lang="en-US" sz="1600" dirty="0" smtClean="0"/>
              <a:t>4.45 – 6.00 Lucky Draw Session 3</a:t>
            </a:r>
            <a:br>
              <a:rPr lang="en-US" sz="1600" dirty="0" smtClean="0"/>
            </a:br>
            <a:r>
              <a:rPr lang="en-US" sz="1600" dirty="0" smtClean="0"/>
              <a:t>Showcase and Network</a:t>
            </a:r>
          </a:p>
          <a:p>
            <a:r>
              <a:rPr lang="en-US" sz="1600" smtClean="0"/>
              <a:t>6.00 </a:t>
            </a:r>
            <a:r>
              <a:rPr lang="en-US" sz="1600" dirty="0" smtClean="0"/>
              <a:t>– end Auction Bid and Final Lucky Draw</a:t>
            </a:r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17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6520" y="300904"/>
            <a:ext cx="42051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Neo Sans Intel" panose="020B0504020202020204" pitchFamily="34" charset="0"/>
              </a:rPr>
              <a:t>Meet The Technology</a:t>
            </a:r>
            <a:br>
              <a:rPr lang="en-US" sz="2500" dirty="0" smtClean="0">
                <a:latin typeface="Neo Sans Intel" panose="020B0504020202020204" pitchFamily="34" charset="0"/>
              </a:rPr>
            </a:br>
            <a:r>
              <a:rPr lang="en-US" sz="2500" dirty="0" smtClean="0">
                <a:latin typeface="Neo Sans Intel" panose="020B0504020202020204" pitchFamily="34" charset="0"/>
              </a:rPr>
              <a:t>&amp; Brand Owners</a:t>
            </a:r>
            <a:br>
              <a:rPr lang="en-US" sz="2500" dirty="0" smtClean="0">
                <a:latin typeface="Neo Sans Intel" panose="020B0504020202020204" pitchFamily="34" charset="0"/>
              </a:rPr>
            </a:br>
            <a:r>
              <a:rPr lang="en-US" sz="2500" dirty="0" smtClean="0">
                <a:latin typeface="Neo Sans Intel" panose="020B0504020202020204" pitchFamily="34" charset="0"/>
              </a:rPr>
              <a:t>Listen &amp; Learn What’s New and </a:t>
            </a:r>
            <a:r>
              <a:rPr lang="en-US" sz="2500" dirty="0" err="1" smtClean="0">
                <a:latin typeface="Neo Sans Intel" panose="020B0504020202020204" pitchFamily="34" charset="0"/>
              </a:rPr>
              <a:t>Whats’s</a:t>
            </a:r>
            <a:r>
              <a:rPr lang="en-US" sz="2500" dirty="0" smtClean="0">
                <a:latin typeface="Neo Sans Intel" panose="020B0504020202020204" pitchFamily="34" charset="0"/>
              </a:rPr>
              <a:t> Hot</a:t>
            </a:r>
            <a:endParaRPr lang="en-US" sz="25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sp>
        <p:nvSpPr>
          <p:cNvPr id="2" name="AutoShape 2" descr="Image result for intel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Image result for intel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intel log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2133415"/>
            <a:ext cx="1978025" cy="130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1" descr="Image result for Seagate log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3" descr="Image result for Seagate logo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4419600"/>
            <a:ext cx="315753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Image result for superO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581400"/>
            <a:ext cx="25146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Image result for inwin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05000"/>
            <a:ext cx="2041647" cy="161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8" descr="Image result for Samsung logo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81795"/>
            <a:ext cx="24574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21" descr="Image result for Radeon 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923" y="4655125"/>
            <a:ext cx="17526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9308"/>
            <a:ext cx="2762639" cy="81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66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3344">
            <a:off x="4625890" y="3218777"/>
            <a:ext cx="4612140" cy="3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47147"/>
            <a:ext cx="254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20488" y="1676400"/>
            <a:ext cx="420512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Neo Sans Intel" panose="020B0504020202020204" pitchFamily="34" charset="0"/>
              </a:rPr>
              <a:t>Cross Sharing between Technology Brands, Industry &amp; the Gamers Community</a:t>
            </a:r>
            <a:endParaRPr lang="en-US" sz="25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6736">
            <a:off x="1939776" y="-175217"/>
            <a:ext cx="2689394" cy="201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274">
            <a:off x="2424173" y="1640263"/>
            <a:ext cx="2313827" cy="1735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8894" flipH="1">
            <a:off x="369753" y="3199820"/>
            <a:ext cx="1808704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687" y="3048000"/>
            <a:ext cx="1960417" cy="14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09999" y="3134876"/>
            <a:ext cx="2291537" cy="165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9441">
            <a:off x="287880" y="4520556"/>
            <a:ext cx="2679907" cy="200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8901">
            <a:off x="2605627" y="4603924"/>
            <a:ext cx="2831158" cy="212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370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279" y="276761"/>
            <a:ext cx="4205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Creativity and Experience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Comes Alive with Malaysian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Top </a:t>
            </a:r>
            <a:r>
              <a:rPr lang="en-US" sz="2000" dirty="0" err="1" smtClean="0">
                <a:latin typeface="Neo Sans Intel" panose="020B0504020202020204" pitchFamily="34" charset="0"/>
              </a:rPr>
              <a:t>Modders</a:t>
            </a:r>
            <a:r>
              <a:rPr lang="en-US" sz="2000" dirty="0" smtClean="0">
                <a:latin typeface="Neo Sans Intel" panose="020B0504020202020204" pitchFamily="34" charset="0"/>
              </a:rPr>
              <a:t> Showing Their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err="1" smtClean="0">
                <a:latin typeface="Neo Sans Intel" panose="020B0504020202020204" pitchFamily="34" charset="0"/>
              </a:rPr>
              <a:t>MasterCraftmanship</a:t>
            </a:r>
            <a:endParaRPr lang="en-US" sz="20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9900">
            <a:off x="5849253" y="1673504"/>
            <a:ext cx="3066196" cy="229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828800"/>
            <a:ext cx="3370997" cy="252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3332">
            <a:off x="173897" y="1589490"/>
            <a:ext cx="2521788" cy="336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181">
            <a:off x="5898795" y="3957351"/>
            <a:ext cx="2967110" cy="262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8779">
            <a:off x="3277761" y="4178433"/>
            <a:ext cx="3274699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184">
            <a:off x="132227" y="4150694"/>
            <a:ext cx="3435081" cy="257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12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201572"/>
            <a:ext cx="3605909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235528"/>
            <a:ext cx="4205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Arena Introductory showcase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Learn </a:t>
            </a:r>
            <a:r>
              <a:rPr lang="en-US" sz="2000" dirty="0" err="1" smtClean="0">
                <a:latin typeface="Neo Sans Intel" panose="020B0504020202020204" pitchFamily="34" charset="0"/>
              </a:rPr>
              <a:t>whats</a:t>
            </a:r>
            <a:r>
              <a:rPr lang="en-US" sz="2000" dirty="0" smtClean="0">
                <a:latin typeface="Neo Sans Intel" panose="020B0504020202020204" pitchFamily="34" charset="0"/>
              </a:rPr>
              <a:t> the next generation eSports &amp; gamers experience will be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endParaRPr lang="en-US" sz="20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3816">
            <a:off x="5320142" y="1831251"/>
            <a:ext cx="35179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3134">
            <a:off x="5524192" y="4137383"/>
            <a:ext cx="3257484" cy="20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3953">
            <a:off x="2617432" y="1898875"/>
            <a:ext cx="3534952" cy="228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5236">
            <a:off x="422885" y="1486516"/>
            <a:ext cx="2914396" cy="3059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34" y="4201572"/>
            <a:ext cx="2630348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56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content.fkul8-1.fna.fbcdn.net/v/t1.0-1/p200x200/17884607_1695168583843648_2878446606885737332_n.jpg?oh=ea753ae4779fa0a7ebf949970df4624e&amp;oe=5A2B8A7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9595">
            <a:off x="5386701" y="3303927"/>
            <a:ext cx="3037243" cy="303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Orange.Espor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05000"/>
            <a:ext cx="2653586" cy="265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4586740"/>
            <a:ext cx="4205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Neo Sans Intel" panose="020B0504020202020204" pitchFamily="34" charset="0"/>
              </a:rPr>
              <a:t>EsPORTS</a:t>
            </a:r>
            <a:r>
              <a:rPr lang="en-US" sz="2000" dirty="0" smtClean="0">
                <a:latin typeface="Neo Sans Intel" panose="020B0504020202020204" pitchFamily="34" charset="0"/>
              </a:rPr>
              <a:t> Team Community </a:t>
            </a:r>
          </a:p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Meet &amp; Greet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Up close &amp; Personal with the leading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Malaysia eSports Team</a:t>
            </a:r>
            <a:endParaRPr lang="en-US" sz="20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2050" name="Picture 2" descr="https://scontent.fkul8-1.fna.fbcdn.net/v/t1.0-1/p200x200/17424634_1793867870934049_8008597002968366279_n.jpg?oh=36400cba51eee7f22646b49dbc154269&amp;oe=59F127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9049">
            <a:off x="495565" y="1002064"/>
            <a:ext cx="2887191" cy="288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727921">
            <a:off x="6323544" y="1630052"/>
            <a:ext cx="25875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  <a:t>Challenge </a:t>
            </a:r>
          </a:p>
          <a:p>
            <a:pPr algn="ctr"/>
            <a:r>
              <a:rPr lang="en-US" sz="2500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  <a:t>One On One </a:t>
            </a:r>
          </a:p>
          <a:p>
            <a:pPr algn="ctr"/>
            <a:r>
              <a:rPr lang="en-US" sz="2500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  <a:t>with your favorite</a:t>
            </a:r>
            <a:br>
              <a:rPr lang="en-US" sz="2500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</a:br>
            <a:r>
              <a:rPr lang="en-US" sz="2500" dirty="0" smtClean="0">
                <a:solidFill>
                  <a:srgbClr val="FF0000"/>
                </a:solidFill>
                <a:latin typeface="Bradley Hand ITC" panose="03070402050302030203" pitchFamily="66" charset="0"/>
              </a:rPr>
              <a:t>eSports Team</a:t>
            </a:r>
            <a:endParaRPr lang="en-US" sz="2500" dirty="0">
              <a:solidFill>
                <a:srgbClr val="FF0000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61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449980"/>
            <a:ext cx="2238232" cy="193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https://scontent.fkul8-1.fna.fbcdn.net/v/t1.0-1/p200x200/14724521_1923965117831052_6687759770985226007_n.jpg?oh=e4bb4eb6b79abe0851673943c3bb4ad9&amp;oe=5A2D63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082" y="388422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2961" y="5679668"/>
            <a:ext cx="4205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Neo Sans Intel" panose="020B0504020202020204" pitchFamily="34" charset="0"/>
              </a:rPr>
              <a:t>Custom Build PC Gamers Rig</a:t>
            </a:r>
            <a:br>
              <a:rPr lang="en-US" sz="2000" dirty="0" smtClean="0">
                <a:latin typeface="Neo Sans Intel" panose="020B0504020202020204" pitchFamily="34" charset="0"/>
              </a:rPr>
            </a:br>
            <a:r>
              <a:rPr lang="en-US" sz="2000" dirty="0" smtClean="0">
                <a:latin typeface="Neo Sans Intel" panose="020B0504020202020204" pitchFamily="34" charset="0"/>
              </a:rPr>
              <a:t>with Markets Top Sellers</a:t>
            </a:r>
            <a:endParaRPr lang="en-US" sz="20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782" y="246084"/>
            <a:ext cx="2895600" cy="1158240"/>
          </a:xfrm>
          <a:prstGeom prst="rect">
            <a:avLst/>
          </a:prstGeom>
        </p:spPr>
      </p:pic>
      <p:pic>
        <p:nvPicPr>
          <p:cNvPr id="3074" name="Picture 2" descr="Image may contain: tex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054">
            <a:off x="1643549" y="152947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content.fkul8-1.fna.fbcdn.net/v/t31.0-8/12068651_478591825634944_3753124204130401021_o.jpg?oh=58490abfa1d2d4e35bd5ec761a03a38e&amp;oe=5A2F490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544">
            <a:off x="3314834" y="1882251"/>
            <a:ext cx="4117665" cy="231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content.fkul8-1.fna.fbcdn.net/v/t1.0-1/p200x200/14469654_1086967321418089_1008240276327961259_n.jpg?oh=582111a9571496ec8143ea3fbbbb7a34&amp;oe=5A321CD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4052">
            <a:off x="180417" y="2513328"/>
            <a:ext cx="1740793" cy="174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content.fkul8-1.fna.fbcdn.net/v/t1.0-1/p200x200/16830792_1024277274385079_7906019344561251134_n.png?oh=53d6cafdd5f9418265f988a2eeb2ee76&amp;oe=5A29690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346" y="352121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s://dyn.web.whatsapp.com/pp?t=l&amp;u=60189846228%40c.us&amp;i=1488386793&amp;e=https%3A%2F%2Fpps.whatsapp.net%2Fv%2Ft61.11540-24%2F16977742_419709801701931_218255940036591616_n.jpg%3Foe%3D598FF52C%26oh%3D69c424ef854912f9c0fe5616fcc0bca2&amp;ref=1%40s6sIT3MjJE0Kg3aQnX7sEXPXi76AZ6uW2g8QC%2BRiV7dV9dlLoFI93jFW&amp;tok=1%40KYAqf3a5rX3Z9zAH1ehCMU6T9Y2cZaEDPV6jcbAsDIdmFpyfBYtK2xqMFM9aupFFavTEncVmVmar%2BQ%3D%3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143000"/>
            <a:ext cx="2012601" cy="202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655402">
            <a:off x="305765" y="556568"/>
            <a:ext cx="30780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Meet the builders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Get The Best Deal</a:t>
            </a:r>
            <a:endParaRPr lang="en-US" sz="28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9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764" y="280936"/>
            <a:ext cx="420512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Neo Sans Intel" panose="020B0504020202020204" pitchFamily="34" charset="0"/>
              </a:rPr>
              <a:t>Technology Brand Showcase.</a:t>
            </a:r>
            <a:br>
              <a:rPr lang="en-US" sz="2500" dirty="0" smtClean="0">
                <a:latin typeface="Neo Sans Intel" panose="020B0504020202020204" pitchFamily="34" charset="0"/>
              </a:rPr>
            </a:br>
            <a:r>
              <a:rPr lang="en-US" sz="2500" dirty="0" smtClean="0">
                <a:latin typeface="Neo Sans Intel" panose="020B0504020202020204" pitchFamily="34" charset="0"/>
              </a:rPr>
              <a:t>Leading the latest Gaming Technology to the community</a:t>
            </a:r>
            <a:endParaRPr lang="en-US" sz="2500" dirty="0">
              <a:latin typeface="Neo Sans Intel" panose="020B05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42455"/>
            <a:ext cx="2895600" cy="115824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291" y="4044367"/>
            <a:ext cx="1842072" cy="138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364" y="5371405"/>
            <a:ext cx="1780999" cy="138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938" y="4055951"/>
            <a:ext cx="1826625" cy="1369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70" y="5377130"/>
            <a:ext cx="1872893" cy="140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33" y="5348289"/>
            <a:ext cx="1872893" cy="140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88" y="4025480"/>
            <a:ext cx="1821075" cy="136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963" y="3962400"/>
            <a:ext cx="1912725" cy="143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157" y="5348289"/>
            <a:ext cx="1872893" cy="140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1405"/>
            <a:ext cx="1842072" cy="138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27" y="3962400"/>
            <a:ext cx="1877400" cy="14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652122"/>
            <a:ext cx="9307329" cy="246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97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1546</TotalTime>
  <Words>178</Words>
  <Application>Microsoft Office PowerPoint</Application>
  <PresentationFormat>On-screen Show (4:3)</PresentationFormat>
  <Paragraphs>94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Location:  1201, Tower 3, Puchong Financial Corporate Centre (PFCC), Jalan Puteri 1/2, Bandar Puteri, Puchong, 47100, Malaysia   </vt:lpstr>
      <vt:lpstr>PowerPoint Presentation</vt:lpstr>
      <vt:lpstr>Main Sponsor Ship Packages</vt:lpstr>
      <vt:lpstr>Other sponsorship packages  1. Tote Bag Sponsorship – 1000pax RM 6000.00 Single Side  Large printing of sponsor  2. Door Gifts Sponsors – 1000pax Caps – Rm 15,000  Round Neck Sports Tees – RM 25000   1 Color Front (Co branding)  3. Thank You/ Feedback form gifts 1000pax RM 10,000 ( Co- Branded Pens)   You will be provided with a table in the ballroom. 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Rupern</dc:creator>
  <cp:lastModifiedBy>Rupern</cp:lastModifiedBy>
  <cp:revision>52</cp:revision>
  <cp:lastPrinted>2017-08-10T15:27:54Z</cp:lastPrinted>
  <dcterms:created xsi:type="dcterms:W3CDTF">2017-08-08T07:20:21Z</dcterms:created>
  <dcterms:modified xsi:type="dcterms:W3CDTF">2017-08-22T07:07:06Z</dcterms:modified>
</cp:coreProperties>
</file>