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8" r:id="rId5"/>
    <p:sldId id="260" r:id="rId6"/>
    <p:sldId id="265" r:id="rId7"/>
    <p:sldId id="266" r:id="rId8"/>
    <p:sldId id="267" r:id="rId9"/>
    <p:sldId id="261" r:id="rId10"/>
    <p:sldId id="262" r:id="rId11"/>
    <p:sldId id="263" r:id="rId12"/>
    <p:sldId id="264" r:id="rId13"/>
    <p:sldId id="269" r:id="rId14"/>
    <p:sldId id="274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8" autoAdjust="0"/>
    <p:restoredTop sz="94660"/>
  </p:normalViewPr>
  <p:slideViewPr>
    <p:cSldViewPr>
      <p:cViewPr varScale="1">
        <p:scale>
          <a:sx n="69" d="100"/>
          <a:sy n="69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863DB1C-ED4E-46AF-84E5-8B2671DE66EC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18F70BD-B9D7-410B-989F-3FC2245FB4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.jp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4.jp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.jp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3063"/>
            <a:ext cx="9144000" cy="41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2438400" cy="713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4845944"/>
            <a:ext cx="4762500" cy="1905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22773"/>
            <a:ext cx="1774030" cy="46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0494" y="29680"/>
            <a:ext cx="1863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Draft Proposal.</a:t>
            </a:r>
            <a:endParaRPr lang="en-US" dirty="0"/>
          </a:p>
          <a:p>
            <a:pPr algn="ctr"/>
            <a:r>
              <a:rPr lang="en-US" dirty="0" smtClean="0"/>
              <a:t>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833">
            <a:off x="3186104" y="1132524"/>
            <a:ext cx="2481348" cy="18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682">
            <a:off x="1253448" y="137071"/>
            <a:ext cx="2947175" cy="17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32827" y="3143358"/>
            <a:ext cx="3812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Building Community Growth 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Through Sharing &amp; Networking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10">
            <a:off x="484909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174">
            <a:off x="3218151" y="4419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041">
            <a:off x="342105" y="1436584"/>
            <a:ext cx="2471652" cy="18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" y="2798962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1" y="2722418"/>
            <a:ext cx="223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058">
            <a:off x="6062971" y="4389173"/>
            <a:ext cx="2672934" cy="200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8285">
            <a:off x="5580148" y="1298814"/>
            <a:ext cx="3128048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7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6461" y="1828800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Neo Sans Intel" panose="020B0504020202020204" pitchFamily="34" charset="0"/>
              </a:rPr>
              <a:t>Technology Download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and Demos.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Learning </a:t>
            </a:r>
            <a:r>
              <a:rPr lang="en-US" sz="2200" dirty="0" err="1" smtClean="0">
                <a:latin typeface="Neo Sans Intel" panose="020B0504020202020204" pitchFamily="34" charset="0"/>
              </a:rPr>
              <a:t>FirstHand</a:t>
            </a:r>
            <a:r>
              <a:rPr lang="en-US" sz="2200" dirty="0" smtClean="0">
                <a:latin typeface="Neo Sans Intel" panose="020B0504020202020204" pitchFamily="34" charset="0"/>
              </a:rPr>
              <a:t/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err="1" smtClean="0">
                <a:latin typeface="Neo Sans Intel" panose="020B0504020202020204" pitchFamily="34" charset="0"/>
              </a:rPr>
              <a:t>Whats</a:t>
            </a:r>
            <a:r>
              <a:rPr lang="en-US" sz="2200" dirty="0" smtClean="0">
                <a:latin typeface="Neo Sans Intel" panose="020B0504020202020204" pitchFamily="34" charset="0"/>
              </a:rPr>
              <a:t> Good &amp; </a:t>
            </a:r>
            <a:r>
              <a:rPr lang="en-US" sz="2200" dirty="0" err="1" smtClean="0">
                <a:latin typeface="Neo Sans Intel" panose="020B0504020202020204" pitchFamily="34" charset="0"/>
              </a:rPr>
              <a:t>Whats</a:t>
            </a:r>
            <a:r>
              <a:rPr lang="en-US" sz="2200" dirty="0" smtClean="0">
                <a:latin typeface="Neo Sans Intel" panose="020B0504020202020204" pitchFamily="34" charset="0"/>
              </a:rPr>
              <a:t> Not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4" y="381000"/>
            <a:ext cx="2604656" cy="19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5" y="2466109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4" y="4599709"/>
            <a:ext cx="2604655" cy="195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47754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73" y="4599708"/>
            <a:ext cx="2673927" cy="20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8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37" y="533400"/>
            <a:ext cx="1493837" cy="112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0559" y="1476072"/>
            <a:ext cx="381224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Neo Sans Intel" panose="020B0504020202020204" pitchFamily="34" charset="0"/>
              </a:rPr>
              <a:t>The Fun &amp; Games.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Interaction with the community thru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lucky draws and auction bids.</a:t>
            </a:r>
            <a:br>
              <a:rPr lang="en-US" sz="2200" dirty="0" smtClean="0">
                <a:latin typeface="Neo Sans Intel" panose="020B0504020202020204" pitchFamily="34" charset="0"/>
              </a:rPr>
            </a:br>
            <a:r>
              <a:rPr lang="en-US" sz="2200" dirty="0" smtClean="0">
                <a:latin typeface="Neo Sans Intel" panose="020B0504020202020204" pitchFamily="34" charset="0"/>
              </a:rPr>
              <a:t>Win </a:t>
            </a:r>
            <a:r>
              <a:rPr lang="en-US" sz="2200" dirty="0" err="1" smtClean="0">
                <a:latin typeface="Neo Sans Intel" panose="020B0504020202020204" pitchFamily="34" charset="0"/>
              </a:rPr>
              <a:t>Win</a:t>
            </a:r>
            <a:r>
              <a:rPr lang="en-US" sz="2200" dirty="0" smtClean="0">
                <a:latin typeface="Neo Sans Intel" panose="020B0504020202020204" pitchFamily="34" charset="0"/>
              </a:rPr>
              <a:t> Sessions</a:t>
            </a:r>
            <a:endParaRPr lang="en-US" sz="22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190500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3247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5" y="5006037"/>
            <a:ext cx="1967345" cy="147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18" y="5006036"/>
            <a:ext cx="2042247" cy="153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74" y="3505200"/>
            <a:ext cx="1809617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9" y="184027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074" y="3247321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29" y="1476072"/>
            <a:ext cx="2265929" cy="169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74" y="3232933"/>
            <a:ext cx="2152784" cy="16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8" y="5334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8" y="3744514"/>
            <a:ext cx="1992871" cy="109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0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502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Neo Sans Intel" panose="020B0504020202020204" pitchFamily="34" charset="0"/>
              </a:rPr>
              <a:t>Afternoon Sponsorship – RM 15,000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4 spots only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Ballroom Showcase </a:t>
            </a:r>
            <a:r>
              <a:rPr lang="en-US" sz="2400" dirty="0" smtClean="0">
                <a:latin typeface="Neo Sans Intel" panose="020B0504020202020204" pitchFamily="34" charset="0"/>
              </a:rPr>
              <a:t>2 </a:t>
            </a:r>
            <a:r>
              <a:rPr lang="en-US" sz="2400" dirty="0">
                <a:latin typeface="Neo Sans Intel" panose="020B0504020202020204" pitchFamily="34" charset="0"/>
              </a:rPr>
              <a:t>Table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Exclusive Product Category Showcase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(No 2 brands for same category</a:t>
            </a:r>
            <a:r>
              <a:rPr lang="en-US" sz="2400" dirty="0" smtClean="0">
                <a:latin typeface="Neo Sans Intel" panose="020B0504020202020204" pitchFamily="34" charset="0"/>
              </a:rPr>
              <a:t>)</a:t>
            </a:r>
            <a:br>
              <a:rPr lang="en-US" sz="2400" dirty="0" smtClean="0">
                <a:latin typeface="Neo Sans Intel" panose="020B0504020202020204" pitchFamily="34" charset="0"/>
              </a:rPr>
            </a:br>
            <a:r>
              <a:rPr lang="en-US" sz="2400" i="1" dirty="0" smtClean="0">
                <a:latin typeface="Neo Sans Intel" panose="020B0504020202020204" pitchFamily="34" charset="0"/>
              </a:rPr>
              <a:t>(Memory and Peripherals are considered as 2 categories)</a:t>
            </a:r>
            <a:r>
              <a:rPr lang="en-US" sz="2400" i="1" dirty="0">
                <a:latin typeface="Neo Sans Intel" panose="020B0504020202020204" pitchFamily="34" charset="0"/>
              </a:rPr>
              <a:t/>
            </a:r>
            <a:br>
              <a:rPr lang="en-US" sz="2400" i="1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Meet &amp; Greet Dinner with Community Leaders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(2 </a:t>
            </a:r>
            <a:r>
              <a:rPr lang="en-US" sz="2400" dirty="0" err="1">
                <a:latin typeface="Neo Sans Intel" panose="020B0504020202020204" pitchFamily="34" charset="0"/>
              </a:rPr>
              <a:t>Pax</a:t>
            </a:r>
            <a:r>
              <a:rPr lang="en-US" sz="2400" dirty="0">
                <a:latin typeface="Neo Sans Intel" panose="020B0504020202020204" pitchFamily="34" charset="0"/>
              </a:rPr>
              <a:t>)</a:t>
            </a:r>
            <a:br>
              <a:rPr lang="en-US" sz="2400" dirty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>( Requires at least RM 2000 worth of lucky Draw or activity items to be given/provided)</a:t>
            </a:r>
          </a:p>
          <a:p>
            <a:pPr marL="109728" indent="0">
              <a:buNone/>
            </a:pPr>
            <a:r>
              <a:rPr lang="en-US" sz="2400" dirty="0" smtClean="0">
                <a:latin typeface="Neo Sans Intel" panose="020B0504020202020204" pitchFamily="34" charset="0"/>
              </a:rPr>
              <a:t/>
            </a:r>
            <a:br>
              <a:rPr lang="en-US" sz="2400" dirty="0" smtClean="0">
                <a:latin typeface="Neo Sans Intel" panose="020B0504020202020204" pitchFamily="34" charset="0"/>
              </a:rPr>
            </a:br>
            <a:r>
              <a:rPr lang="en-US" sz="2400" dirty="0">
                <a:latin typeface="Neo Sans Intel" panose="020B0504020202020204" pitchFamily="34" charset="0"/>
              </a:rPr>
              <a:t/>
            </a:r>
            <a:br>
              <a:rPr lang="en-US" sz="2400" dirty="0">
                <a:latin typeface="Neo Sans Intel" panose="020B0504020202020204" pitchFamily="34" charset="0"/>
              </a:rPr>
            </a:br>
            <a:endParaRPr lang="en-US" sz="2400" dirty="0">
              <a:latin typeface="Neo Sans Intel" panose="020B0504020202020204" pitchFamily="34" charset="0"/>
            </a:endParaRP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>
                <a:latin typeface="Neo Sans Intel" panose="020B0504020202020204" pitchFamily="34" charset="0"/>
              </a:rPr>
              <a:t>Main Sponsor Ship Packages</a:t>
            </a:r>
            <a:endParaRPr lang="en-US" sz="3500" dirty="0">
              <a:latin typeface="Neo Sans Intel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5302"/>
            <a:ext cx="28956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352800" cy="1341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9600" cy="3657600"/>
          </a:xfrm>
        </p:spPr>
        <p:txBody>
          <a:bodyPr>
            <a:noAutofit/>
          </a:bodyPr>
          <a:lstStyle/>
          <a:p>
            <a:r>
              <a:rPr lang="en-US" sz="1800" i="1" u="sng" dirty="0" smtClean="0"/>
              <a:t>Other sponsorship packages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1800" i="1" dirty="0" smtClean="0"/>
              <a:t>1. Food Sponsorship - 500pax</a:t>
            </a:r>
            <a:br>
              <a:rPr lang="en-US" sz="1800" i="1" dirty="0" smtClean="0"/>
            </a:br>
            <a:r>
              <a:rPr lang="en-US" sz="1800" dirty="0" smtClean="0"/>
              <a:t>RM 50 per person RM 25000</a:t>
            </a:r>
            <a:br>
              <a:rPr lang="en-US" sz="1800" dirty="0" smtClean="0"/>
            </a:br>
            <a:r>
              <a:rPr lang="en-US" sz="1800" dirty="0" smtClean="0"/>
              <a:t>Food table will have Banner indicating Sponsors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 smtClean="0"/>
              <a:t>2. Tote Bag Sponsorship – 1000pax</a:t>
            </a:r>
            <a:br>
              <a:rPr lang="en-US" sz="1800" i="1" dirty="0" smtClean="0"/>
            </a:br>
            <a:r>
              <a:rPr lang="en-US" sz="1800" dirty="0" smtClean="0"/>
              <a:t>RM 6000.00 Single Side </a:t>
            </a:r>
            <a:br>
              <a:rPr lang="en-US" sz="1800" dirty="0" smtClean="0"/>
            </a:br>
            <a:r>
              <a:rPr lang="en-US" sz="1800" dirty="0" smtClean="0"/>
              <a:t>Large printing of sponsor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 smtClean="0"/>
              <a:t>3. Door Gifts Sponsors – 1000pax</a:t>
            </a:r>
            <a:br>
              <a:rPr lang="en-US" sz="1800" i="1" dirty="0" smtClean="0"/>
            </a:br>
            <a:r>
              <a:rPr lang="en-US" sz="1800" dirty="0" smtClean="0"/>
              <a:t>Caps – Taken.</a:t>
            </a:r>
            <a:br>
              <a:rPr lang="en-US" sz="1800" dirty="0" smtClean="0"/>
            </a:br>
            <a:r>
              <a:rPr lang="en-US" sz="1800" dirty="0" smtClean="0"/>
              <a:t>Round Neck Sports Tees – RM 25000 </a:t>
            </a:r>
            <a:br>
              <a:rPr lang="en-US" sz="1800" dirty="0" smtClean="0"/>
            </a:br>
            <a:r>
              <a:rPr lang="en-US" sz="1800" dirty="0" smtClean="0"/>
              <a:t> 2 Color Front </a:t>
            </a:r>
            <a:r>
              <a:rPr lang="en-US" sz="1800" dirty="0"/>
              <a:t>(Co branding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smtClean="0"/>
              <a:t>4. Free Gifts Sponsors for lucky draw/auction bid RM 2000</a:t>
            </a:r>
            <a:br>
              <a:rPr lang="en-US" sz="1800" i="1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i="1" dirty="0" smtClean="0"/>
              <a:t>5. Thank You/ Feedback form gifts 1000pax</a:t>
            </a:r>
            <a:br>
              <a:rPr lang="en-US" sz="1800" i="1" dirty="0" smtClean="0"/>
            </a:br>
            <a:r>
              <a:rPr lang="en-US" sz="1800" dirty="0" smtClean="0"/>
              <a:t>RM 10,000 ( Co- Branded Pens)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 smtClean="0"/>
              <a:t>You will be provided with a table in the ballroom.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74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352800" cy="1341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962400"/>
            <a:ext cx="2895600" cy="1828800"/>
          </a:xfrm>
        </p:spPr>
        <p:txBody>
          <a:bodyPr>
            <a:noAutofit/>
          </a:bodyPr>
          <a:lstStyle/>
          <a:p>
            <a:r>
              <a:rPr lang="en-US" sz="1800" i="1" u="sng" dirty="0" smtClean="0"/>
              <a:t>Location:</a:t>
            </a: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/>
            </a:r>
            <a:br>
              <a:rPr lang="en-US" sz="1800" i="1" u="sng" dirty="0"/>
            </a:br>
            <a:r>
              <a:rPr lang="en-US" sz="1800" i="1" u="sng" dirty="0"/>
              <a:t>1201, Tower 3,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 Financial Corporate Centre (PFCC), </a:t>
            </a:r>
            <a:r>
              <a:rPr lang="en-US" sz="1800" i="1" u="sng" dirty="0" err="1"/>
              <a:t>Jalan</a:t>
            </a:r>
            <a:r>
              <a:rPr lang="en-US" sz="1800" i="1" u="sng" dirty="0"/>
              <a:t>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 1/2, Bandar </a:t>
            </a:r>
            <a:r>
              <a:rPr lang="en-US" sz="1800" i="1" u="sng" dirty="0" err="1"/>
              <a:t>Puteri</a:t>
            </a:r>
            <a:r>
              <a:rPr lang="en-US" sz="1800" i="1" u="sng" dirty="0"/>
              <a:t>, </a:t>
            </a:r>
            <a:r>
              <a:rPr lang="en-US" sz="1800" i="1" u="sng" dirty="0" err="1"/>
              <a:t>Puchong</a:t>
            </a:r>
            <a:r>
              <a:rPr lang="en-US" sz="1800" i="1" u="sng" dirty="0"/>
              <a:t>, 47100, Malaysia</a:t>
            </a:r>
            <a:br>
              <a:rPr lang="en-US" sz="1800" i="1" u="sng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5122" name="Picture 2" descr="http://assets.fourpointspuchong.com/responsive/2048/900749f0647382458f7f-54f607ebecd9e9a4be3c2e69e784335f.r47.cf1.rackcdn.com/responsive/21:9/900749f0647382458f7f-54f607ebecd9e9a4be3c2e69e784335f.r47.cf1.rackcdn.com/lps/assets/u/fpt4117ex.163755_tb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055" y="1514704"/>
            <a:ext cx="5334000" cy="22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ssets.fourpointspuchong.com/responsive/768/900749f0647382458f7f-54f607ebecd9e9a4be3c2e69e784335f.r47.cf1.rackcdn.com/lps/assets/u/fpt4117br.163741_t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06611"/>
            <a:ext cx="48494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Neo Sans Intel" panose="020B0504020202020204" pitchFamily="34" charset="0"/>
              </a:rPr>
              <a:t>The Four Points by Sheraton</a:t>
            </a:r>
            <a:br>
              <a:rPr lang="en-US" sz="3000" dirty="0" smtClean="0">
                <a:latin typeface="Neo Sans Intel" panose="020B0504020202020204" pitchFamily="34" charset="0"/>
              </a:rPr>
            </a:br>
            <a:r>
              <a:rPr lang="en-US" sz="3000" dirty="0" smtClean="0">
                <a:latin typeface="Neo Sans Intel" panose="020B0504020202020204" pitchFamily="34" charset="0"/>
              </a:rPr>
              <a:t>12</a:t>
            </a:r>
            <a:r>
              <a:rPr lang="en-US" sz="3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3000" dirty="0" smtClean="0">
                <a:latin typeface="Neo Sans Intel" panose="020B0504020202020204" pitchFamily="34" charset="0"/>
              </a:rPr>
              <a:t> October 2017</a:t>
            </a:r>
          </a:p>
          <a:p>
            <a:r>
              <a:rPr lang="en-US" sz="3000" dirty="0" smtClean="0">
                <a:latin typeface="Neo Sans Intel" panose="020B0504020202020204" pitchFamily="34" charset="0"/>
              </a:rPr>
              <a:t>9am-6pm</a:t>
            </a:r>
            <a:endParaRPr lang="en-US" sz="3000" dirty="0">
              <a:latin typeface="Neo Sans Inte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257"/>
            <a:ext cx="8485809" cy="109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7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8600"/>
            <a:ext cx="3352800" cy="134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126" y="304800"/>
            <a:ext cx="39645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Agenda – Meet &amp; Greet</a:t>
            </a:r>
            <a:br>
              <a:rPr lang="en-US" sz="3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The Eatery Four Points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630pm to 930pm</a:t>
            </a:r>
            <a:r>
              <a:rPr lang="en-US" sz="2000" dirty="0" smtClean="0">
                <a:latin typeface="Neo Sans Intel" panose="020B0504020202020204" pitchFamily="34" charset="0"/>
              </a:rPr>
              <a:t/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11</a:t>
            </a:r>
            <a:r>
              <a:rPr lang="en-US" sz="2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2000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sz="2000" dirty="0">
              <a:latin typeface="Neo Sans Intel" panose="020B05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18" y="1905000"/>
            <a:ext cx="441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Brands Representatives</a:t>
            </a:r>
          </a:p>
          <a:p>
            <a:r>
              <a:rPr lang="en-US" sz="1400" dirty="0" smtClean="0"/>
              <a:t>Mr. Tony Fan, Sales Director, </a:t>
            </a:r>
            <a:r>
              <a:rPr lang="en-US" sz="1400" dirty="0" err="1" smtClean="0"/>
              <a:t>SuperO</a:t>
            </a:r>
            <a:r>
              <a:rPr lang="en-US" sz="1400" dirty="0" smtClean="0"/>
              <a:t> – Taiwan</a:t>
            </a:r>
          </a:p>
          <a:p>
            <a:r>
              <a:rPr lang="en-US" sz="1400" dirty="0" smtClean="0"/>
              <a:t>Mr. William Lu, Sales director, </a:t>
            </a:r>
            <a:r>
              <a:rPr lang="en-US" sz="1400" dirty="0" err="1" smtClean="0"/>
              <a:t>inWin</a:t>
            </a:r>
            <a:r>
              <a:rPr lang="en-US" sz="1400" dirty="0" smtClean="0"/>
              <a:t> </a:t>
            </a:r>
            <a:r>
              <a:rPr lang="en-US" sz="1400" dirty="0" err="1" smtClean="0"/>
              <a:t>corp</a:t>
            </a:r>
            <a:r>
              <a:rPr lang="en-US" sz="1400" dirty="0" smtClean="0"/>
              <a:t> – Taiwan</a:t>
            </a:r>
          </a:p>
          <a:p>
            <a:r>
              <a:rPr lang="en-US" sz="1400" dirty="0" err="1" smtClean="0"/>
              <a:t>Ms.Selvi</a:t>
            </a:r>
            <a:r>
              <a:rPr lang="en-US" sz="1400" dirty="0" smtClean="0"/>
              <a:t>, </a:t>
            </a:r>
            <a:r>
              <a:rPr lang="en-US" sz="1400" dirty="0" err="1" smtClean="0"/>
              <a:t>SuperMicro</a:t>
            </a:r>
            <a:r>
              <a:rPr lang="en-US" sz="1400" dirty="0" smtClean="0"/>
              <a:t>, Sales? – Indonesia</a:t>
            </a:r>
          </a:p>
          <a:p>
            <a:r>
              <a:rPr lang="en-US" sz="1400" dirty="0" smtClean="0"/>
              <a:t>Ms. </a:t>
            </a:r>
            <a:r>
              <a:rPr lang="en-US" sz="1400" dirty="0" err="1" smtClean="0"/>
              <a:t>Mee</a:t>
            </a:r>
            <a:r>
              <a:rPr lang="en-US" sz="1400" dirty="0" smtClean="0"/>
              <a:t> </a:t>
            </a:r>
            <a:r>
              <a:rPr lang="en-US" sz="1400" dirty="0" err="1" smtClean="0"/>
              <a:t>Mee</a:t>
            </a:r>
            <a:r>
              <a:rPr lang="en-US" sz="1400" dirty="0" smtClean="0"/>
              <a:t> Hong, Country Manager, Seagate</a:t>
            </a:r>
          </a:p>
          <a:p>
            <a:r>
              <a:rPr lang="en-US" sz="1400" dirty="0" smtClean="0"/>
              <a:t>Mr. </a:t>
            </a:r>
            <a:r>
              <a:rPr lang="en-US" sz="1400" dirty="0" err="1" smtClean="0"/>
              <a:t>Sontiya</a:t>
            </a:r>
            <a:r>
              <a:rPr lang="en-US" sz="1400" dirty="0" smtClean="0"/>
              <a:t>, CCG APJ Director, Intel</a:t>
            </a:r>
          </a:p>
          <a:p>
            <a:r>
              <a:rPr lang="en-US" sz="1400" dirty="0" smtClean="0"/>
              <a:t>Mr. ????, Samsung, Title Malaysia</a:t>
            </a:r>
          </a:p>
          <a:p>
            <a:r>
              <a:rPr lang="en-US" sz="1400" dirty="0" smtClean="0"/>
              <a:t>Mr. ……..</a:t>
            </a:r>
          </a:p>
          <a:p>
            <a:r>
              <a:rPr lang="en-US" sz="1400" dirty="0" smtClean="0"/>
              <a:t>……..</a:t>
            </a:r>
          </a:p>
          <a:p>
            <a:r>
              <a:rPr lang="en-US" sz="1400" dirty="0" smtClean="0"/>
              <a:t>……..</a:t>
            </a:r>
          </a:p>
          <a:p>
            <a:r>
              <a:rPr lang="en-US" sz="1400" dirty="0" smtClean="0"/>
              <a:t>……..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488873" y="3459271"/>
            <a:ext cx="441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Community Leaders</a:t>
            </a:r>
          </a:p>
          <a:p>
            <a:r>
              <a:rPr lang="en-US" sz="1400" dirty="0" smtClean="0"/>
              <a:t>Mr. Tony Fan, Sales Director, </a:t>
            </a:r>
            <a:r>
              <a:rPr lang="en-US" sz="1400" dirty="0" err="1" smtClean="0"/>
              <a:t>SuperO</a:t>
            </a:r>
            <a:r>
              <a:rPr lang="en-US" sz="1400" dirty="0" smtClean="0"/>
              <a:t> – Taiwan</a:t>
            </a:r>
          </a:p>
          <a:p>
            <a:r>
              <a:rPr lang="en-US" sz="1400" dirty="0" smtClean="0"/>
              <a:t>Mr. William Lu, Sales director, </a:t>
            </a:r>
            <a:r>
              <a:rPr lang="en-US" sz="1400" dirty="0" err="1" smtClean="0"/>
              <a:t>inWin</a:t>
            </a:r>
            <a:r>
              <a:rPr lang="en-US" sz="1400" dirty="0" smtClean="0"/>
              <a:t> </a:t>
            </a:r>
            <a:r>
              <a:rPr lang="en-US" sz="1400" dirty="0" err="1" smtClean="0"/>
              <a:t>corp</a:t>
            </a:r>
            <a:r>
              <a:rPr lang="en-US" sz="1400" dirty="0" smtClean="0"/>
              <a:t> – Taiwan</a:t>
            </a:r>
          </a:p>
          <a:p>
            <a:r>
              <a:rPr lang="en-US" sz="1400" dirty="0" err="1" smtClean="0"/>
              <a:t>Ms.Selvi</a:t>
            </a:r>
            <a:r>
              <a:rPr lang="en-US" sz="1400" dirty="0" smtClean="0"/>
              <a:t>, </a:t>
            </a:r>
            <a:r>
              <a:rPr lang="en-US" sz="1400" dirty="0" err="1" smtClean="0"/>
              <a:t>SuperMicro</a:t>
            </a:r>
            <a:r>
              <a:rPr lang="en-US" sz="1400" dirty="0" smtClean="0"/>
              <a:t>, Sales? – Indonesia</a:t>
            </a:r>
          </a:p>
          <a:p>
            <a:r>
              <a:rPr lang="en-US" sz="1400" dirty="0" smtClean="0"/>
              <a:t>Ms. </a:t>
            </a:r>
            <a:r>
              <a:rPr lang="en-US" sz="1400" dirty="0" err="1" smtClean="0"/>
              <a:t>Mee</a:t>
            </a:r>
            <a:r>
              <a:rPr lang="en-US" sz="1400" dirty="0" smtClean="0"/>
              <a:t> </a:t>
            </a:r>
            <a:r>
              <a:rPr lang="en-US" sz="1400" dirty="0" err="1" smtClean="0"/>
              <a:t>Mee</a:t>
            </a:r>
            <a:r>
              <a:rPr lang="en-US" sz="1400" dirty="0" smtClean="0"/>
              <a:t> Hong, Country Manager, Seagate</a:t>
            </a:r>
          </a:p>
          <a:p>
            <a:r>
              <a:rPr lang="en-US" sz="1400" dirty="0" smtClean="0"/>
              <a:t>Mr. </a:t>
            </a:r>
            <a:r>
              <a:rPr lang="en-US" sz="1400" dirty="0" err="1" smtClean="0"/>
              <a:t>Sontiya</a:t>
            </a:r>
            <a:r>
              <a:rPr lang="en-US" sz="1400" dirty="0" smtClean="0"/>
              <a:t>, CCG APJ Director, Intel</a:t>
            </a:r>
          </a:p>
          <a:p>
            <a:r>
              <a:rPr lang="en-US" sz="1400" dirty="0" smtClean="0"/>
              <a:t>Mr. ????, Samsung, Title Malaysia</a:t>
            </a:r>
          </a:p>
          <a:p>
            <a:r>
              <a:rPr lang="en-US" sz="1400" dirty="0" smtClean="0"/>
              <a:t>Mr. ……..</a:t>
            </a:r>
          </a:p>
          <a:p>
            <a:r>
              <a:rPr lang="en-US" sz="1400" dirty="0" smtClean="0"/>
              <a:t>……..</a:t>
            </a:r>
          </a:p>
          <a:p>
            <a:r>
              <a:rPr lang="en-US" sz="1400" dirty="0" smtClean="0"/>
              <a:t>……..</a:t>
            </a:r>
          </a:p>
          <a:p>
            <a:r>
              <a:rPr lang="en-US" sz="1400" dirty="0" smtClean="0"/>
              <a:t>……..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2" y="4085721"/>
            <a:ext cx="3499347" cy="26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6800" y="2089904"/>
            <a:ext cx="3222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 smtClean="0"/>
              <a:t>“A Great  Opportunity Session to</a:t>
            </a:r>
          </a:p>
          <a:p>
            <a:r>
              <a:rPr lang="en-US" sz="1500" b="1" i="1" dirty="0" smtClean="0"/>
              <a:t>meet, network and share</a:t>
            </a:r>
            <a:br>
              <a:rPr lang="en-US" sz="1500" b="1" i="1" dirty="0" smtClean="0"/>
            </a:br>
            <a:r>
              <a:rPr lang="en-US" sz="1500" b="1" i="1" dirty="0" smtClean="0"/>
              <a:t>community  leaders experience</a:t>
            </a:r>
          </a:p>
          <a:p>
            <a:r>
              <a:rPr lang="en-US" sz="1500" b="1" i="1" dirty="0" smtClean="0"/>
              <a:t>With industry drivers..”</a:t>
            </a:r>
            <a:endParaRPr lang="en-US" sz="1500" b="1" i="1" dirty="0"/>
          </a:p>
        </p:txBody>
      </p:sp>
    </p:spTree>
    <p:extLst>
      <p:ext uri="{BB962C8B-B14F-4D97-AF65-F5344CB8AC3E}">
        <p14:creationId xmlns:p14="http://schemas.microsoft.com/office/powerpoint/2010/main" val="36551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7" y="381000"/>
            <a:ext cx="3352800" cy="1341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057400"/>
            <a:ext cx="350402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Agenda – </a:t>
            </a:r>
          </a:p>
          <a:p>
            <a:pPr algn="ctr"/>
            <a:r>
              <a:rPr lang="en-US" sz="3000" dirty="0" smtClean="0">
                <a:latin typeface="Neo Sans Intel" panose="020B0504020202020204" pitchFamily="34" charset="0"/>
              </a:rPr>
              <a:t>The Gamers Gathering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The Eatery Four Points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9am to 530pm</a:t>
            </a:r>
            <a:r>
              <a:rPr lang="en-US" sz="2000" dirty="0" smtClean="0">
                <a:latin typeface="Neo Sans Intel" panose="020B0504020202020204" pitchFamily="34" charset="0"/>
              </a:rPr>
              <a:t/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11</a:t>
            </a:r>
            <a:r>
              <a:rPr lang="en-US" sz="2000" baseline="30000" dirty="0" smtClean="0">
                <a:latin typeface="Neo Sans Intel" panose="020B0504020202020204" pitchFamily="34" charset="0"/>
              </a:rPr>
              <a:t>th</a:t>
            </a:r>
            <a:r>
              <a:rPr lang="en-US" sz="2000" dirty="0" smtClean="0">
                <a:latin typeface="Neo Sans Intel" panose="020B0504020202020204" pitchFamily="34" charset="0"/>
              </a:rPr>
              <a:t> Oct 2017</a:t>
            </a:r>
          </a:p>
          <a:p>
            <a:pPr algn="ctr"/>
            <a:endParaRPr lang="en-US" sz="2000" dirty="0">
              <a:latin typeface="Neo Sans Intel" panose="020B05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1118" y="28099"/>
            <a:ext cx="4628190" cy="760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830am to 930am – Registration and coffee</a:t>
            </a:r>
          </a:p>
          <a:p>
            <a:r>
              <a:rPr lang="en-US" sz="1600" dirty="0" smtClean="0"/>
              <a:t>900am-10am – Showcase View</a:t>
            </a:r>
          </a:p>
          <a:p>
            <a:r>
              <a:rPr lang="en-US" sz="1600" dirty="0" smtClean="0"/>
              <a:t>10am-1015am – Welcome Message</a:t>
            </a:r>
          </a:p>
          <a:p>
            <a:r>
              <a:rPr lang="en-US" sz="1600" dirty="0" smtClean="0"/>
              <a:t>10.15am 10.30am – Keynote William Lu,</a:t>
            </a:r>
            <a:br>
              <a:rPr lang="en-US" sz="1600" dirty="0" smtClean="0"/>
            </a:br>
            <a:r>
              <a:rPr lang="en-US" sz="1600" dirty="0" smtClean="0"/>
              <a:t>10.30 – 10.45am </a:t>
            </a:r>
            <a:r>
              <a:rPr lang="en-US" sz="1600" dirty="0" err="1" smtClean="0"/>
              <a:t>Unvieling</a:t>
            </a:r>
            <a:r>
              <a:rPr lang="en-US" sz="1600" dirty="0" smtClean="0"/>
              <a:t> of </a:t>
            </a:r>
            <a:r>
              <a:rPr lang="en-US" sz="1600" dirty="0" err="1" smtClean="0"/>
              <a:t>WinBot</a:t>
            </a:r>
            <a:endParaRPr lang="en-US" sz="1600" dirty="0" smtClean="0"/>
          </a:p>
          <a:p>
            <a:r>
              <a:rPr lang="en-US" sz="1600" dirty="0" smtClean="0"/>
              <a:t>10.45-11.00 - </a:t>
            </a:r>
            <a:r>
              <a:rPr lang="en-US" sz="1600" dirty="0" err="1" smtClean="0"/>
              <a:t>Sontinya</a:t>
            </a:r>
            <a:r>
              <a:rPr lang="en-US" sz="1600" dirty="0" smtClean="0"/>
              <a:t> Intel</a:t>
            </a:r>
          </a:p>
          <a:p>
            <a:r>
              <a:rPr lang="en-US" sz="1600" dirty="0" smtClean="0"/>
              <a:t>11.00-11.15 - Lucky Draw Session 1</a:t>
            </a:r>
          </a:p>
          <a:p>
            <a:r>
              <a:rPr lang="en-US" sz="1600" dirty="0" smtClean="0"/>
              <a:t>11.15-11.30 -  tony fan, </a:t>
            </a:r>
            <a:r>
              <a:rPr lang="en-US" sz="1600" dirty="0" err="1" smtClean="0"/>
              <a:t>SuperO</a:t>
            </a:r>
            <a:endParaRPr lang="en-US" sz="1600" dirty="0" smtClean="0"/>
          </a:p>
          <a:p>
            <a:r>
              <a:rPr lang="en-US" sz="1600" dirty="0" smtClean="0"/>
              <a:t>11.30-11.45 – Seagate </a:t>
            </a:r>
            <a:r>
              <a:rPr lang="en-US" sz="1600" dirty="0" err="1" smtClean="0"/>
              <a:t>Ms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r>
              <a:rPr lang="en-US" sz="1600" dirty="0" smtClean="0"/>
              <a:t> </a:t>
            </a:r>
            <a:r>
              <a:rPr lang="en-US" sz="1600" dirty="0" err="1" smtClean="0"/>
              <a:t>Mee</a:t>
            </a:r>
            <a:endParaRPr lang="en-US" sz="1600" dirty="0" smtClean="0"/>
          </a:p>
          <a:p>
            <a:r>
              <a:rPr lang="en-US" sz="1600" dirty="0" smtClean="0"/>
              <a:t>11.45- 11.50 – Grand Lucky draw 1</a:t>
            </a:r>
          </a:p>
          <a:p>
            <a:r>
              <a:rPr lang="en-US" sz="1600" dirty="0" smtClean="0"/>
              <a:t>1150 – 1pm – Lunch, Showcase &amp; Network</a:t>
            </a:r>
          </a:p>
          <a:p>
            <a:r>
              <a:rPr lang="en-US" sz="1600" dirty="0" smtClean="0"/>
              <a:t>1pm  1.15– Samsung</a:t>
            </a:r>
          </a:p>
          <a:p>
            <a:r>
              <a:rPr lang="en-US" sz="1600" dirty="0" smtClean="0"/>
              <a:t>1.15- 1.30 – HyperX</a:t>
            </a:r>
          </a:p>
          <a:p>
            <a:r>
              <a:rPr lang="en-US" sz="1600" dirty="0" smtClean="0"/>
              <a:t>1.30 – 1.45 – Radeon</a:t>
            </a:r>
          </a:p>
          <a:p>
            <a:r>
              <a:rPr lang="en-US" sz="1600" dirty="0" smtClean="0"/>
              <a:t>1.45 – 2.00 – Lucky Draw Session 2</a:t>
            </a:r>
          </a:p>
          <a:p>
            <a:r>
              <a:rPr lang="en-US" sz="1600" dirty="0" smtClean="0"/>
              <a:t>2.00 – 2.15 Brand 2</a:t>
            </a:r>
          </a:p>
          <a:p>
            <a:r>
              <a:rPr lang="en-US" sz="1600" dirty="0" smtClean="0"/>
              <a:t>2.15 – 2.30 Brand 2</a:t>
            </a:r>
          </a:p>
          <a:p>
            <a:r>
              <a:rPr lang="en-US" sz="1600" dirty="0" smtClean="0"/>
              <a:t>2.30-3.30  Grand Lucky Draw 2, tea Break 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&amp; Showcase</a:t>
            </a:r>
          </a:p>
          <a:p>
            <a:r>
              <a:rPr lang="en-US" sz="1600" dirty="0" smtClean="0"/>
              <a:t>3.30 – 4.00 </a:t>
            </a:r>
            <a:r>
              <a:rPr lang="en-US" sz="1600" dirty="0" err="1" smtClean="0"/>
              <a:t>Modders</a:t>
            </a:r>
            <a:r>
              <a:rPr lang="en-US" sz="1600" dirty="0" smtClean="0"/>
              <a:t> Group Forum</a:t>
            </a:r>
          </a:p>
          <a:p>
            <a:r>
              <a:rPr lang="en-US" sz="1600" dirty="0" smtClean="0"/>
              <a:t>4.00- 430 Gamers Enthusiast forum</a:t>
            </a:r>
          </a:p>
          <a:p>
            <a:r>
              <a:rPr lang="en-US" sz="1600" dirty="0" smtClean="0"/>
              <a:t>430- 4.15  Arena Sharing</a:t>
            </a:r>
          </a:p>
          <a:p>
            <a:r>
              <a:rPr lang="en-US" sz="1600" dirty="0" smtClean="0"/>
              <a:t>4.15 – 5.00 Lucky Draw Session 3</a:t>
            </a:r>
            <a:br>
              <a:rPr lang="en-US" sz="1600" dirty="0" smtClean="0"/>
            </a:br>
            <a:r>
              <a:rPr lang="en-US" sz="1600" dirty="0" smtClean="0"/>
              <a:t>Showcase and Network</a:t>
            </a:r>
          </a:p>
          <a:p>
            <a:r>
              <a:rPr lang="en-US" sz="1600" dirty="0" smtClean="0"/>
              <a:t>5.00 – end Auction Bid and Final Lucky Draw</a:t>
            </a:r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7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5" y="4648200"/>
            <a:ext cx="378260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The </a:t>
            </a:r>
            <a:r>
              <a:rPr lang="en-US" sz="2500" dirty="0" err="1" smtClean="0">
                <a:latin typeface="Neo Sans Intel" panose="020B0504020202020204" pitchFamily="34" charset="0"/>
              </a:rPr>
              <a:t>serverDNA</a:t>
            </a:r>
            <a:r>
              <a:rPr lang="en-US" sz="2500" dirty="0" smtClean="0">
                <a:latin typeface="Neo Sans Intel" panose="020B0504020202020204" pitchFamily="34" charset="0"/>
              </a:rPr>
              <a:t> II Event is the single largest technology sharing conference </a:t>
            </a:r>
          </a:p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in the gaming community.</a:t>
            </a:r>
          </a:p>
          <a:p>
            <a:pPr algn="ctr"/>
            <a:endParaRPr lang="en-US" sz="2500" dirty="0">
              <a:latin typeface="Neo Sans Intel" panose="020B0504020202020204" pitchFamily="34" charset="0"/>
            </a:endParaRPr>
          </a:p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Where the gamers community meets and network with 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technology owners.</a:t>
            </a:r>
          </a:p>
          <a:p>
            <a:pPr algn="ctr"/>
            <a:endParaRPr lang="en-US" sz="2500" dirty="0" smtClean="0">
              <a:latin typeface="Neo Sans Intel" panose="020B0504020202020204" pitchFamily="34" charset="0"/>
            </a:endParaRPr>
          </a:p>
          <a:p>
            <a:pPr algn="ctr"/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5" y="1953309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80601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344">
            <a:off x="4625890" y="3218777"/>
            <a:ext cx="4612140" cy="3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7147"/>
            <a:ext cx="254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0488" y="1676400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Cross Sharing between Technology Brands and the Gamers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6736">
            <a:off x="1939776" y="-175217"/>
            <a:ext cx="2689394" cy="201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74">
            <a:off x="2424173" y="1640263"/>
            <a:ext cx="2313827" cy="173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894" flipH="1">
            <a:off x="369753" y="3199820"/>
            <a:ext cx="180870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87" y="3048000"/>
            <a:ext cx="1960417" cy="14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09999" y="3134876"/>
            <a:ext cx="2291537" cy="16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9441">
            <a:off x="287880" y="4520556"/>
            <a:ext cx="2679907" cy="200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901">
            <a:off x="2605627" y="4603924"/>
            <a:ext cx="2831158" cy="21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70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279" y="381000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Community Creative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err="1" smtClean="0">
                <a:latin typeface="Neo Sans Intel" panose="020B0504020202020204" pitchFamily="34" charset="0"/>
              </a:rPr>
              <a:t>MasterClass</a:t>
            </a:r>
            <a:r>
              <a:rPr lang="en-US" sz="2500" dirty="0" smtClean="0">
                <a:latin typeface="Neo Sans Intel" panose="020B0504020202020204" pitchFamily="34" charset="0"/>
              </a:rPr>
              <a:t> PC </a:t>
            </a:r>
            <a:r>
              <a:rPr lang="en-US" sz="2500" dirty="0" err="1" smtClean="0">
                <a:latin typeface="Neo Sans Intel" panose="020B0504020202020204" pitchFamily="34" charset="0"/>
              </a:rPr>
              <a:t>Modding</a:t>
            </a:r>
            <a:endParaRPr lang="en-US" sz="2500" dirty="0" smtClean="0">
              <a:latin typeface="Neo Sans Intel" panose="020B0504020202020204" pitchFamily="34" charset="0"/>
            </a:endParaRPr>
          </a:p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Showcase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9900">
            <a:off x="5849253" y="1673504"/>
            <a:ext cx="3066196" cy="22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3370997" cy="252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332">
            <a:off x="173897" y="1589490"/>
            <a:ext cx="2521788" cy="336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181">
            <a:off x="5898795" y="3957351"/>
            <a:ext cx="2967110" cy="26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779">
            <a:off x="3277761" y="4178433"/>
            <a:ext cx="3274699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184">
            <a:off x="132227" y="4150694"/>
            <a:ext cx="3435081" cy="257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0279" y="381000"/>
            <a:ext cx="42051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Top Class Technology Presenters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sp>
        <p:nvSpPr>
          <p:cNvPr id="2" name="AutoShape 2" descr="Image result for inte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intel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intel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0" y="1975143"/>
            <a:ext cx="1978025" cy="13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Image result for Seagate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3" descr="Image result for Seagate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Image result for superO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581400"/>
            <a:ext cx="2514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inwi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53" y="1819895"/>
            <a:ext cx="2041647" cy="161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8" descr="Image result for Samsung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81795"/>
            <a:ext cx="24574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Image result for Radeon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55125"/>
            <a:ext cx="17526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9308"/>
            <a:ext cx="2762639" cy="8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77" y="1838325"/>
            <a:ext cx="201708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13" y="4638891"/>
            <a:ext cx="201708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66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01572"/>
            <a:ext cx="3605909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98" y="235528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Arena Introductory showcase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The next generation eSports &amp; gamers experience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816">
            <a:off x="5320142" y="1831251"/>
            <a:ext cx="35179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134">
            <a:off x="5524192" y="4137383"/>
            <a:ext cx="3257484" cy="204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953">
            <a:off x="2617432" y="1898875"/>
            <a:ext cx="3534952" cy="228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236">
            <a:off x="422885" y="1230100"/>
            <a:ext cx="2914396" cy="305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4" y="4201572"/>
            <a:ext cx="263034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5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content.fkul8-1.fna.fbcdn.net/v/t1.0-1/p200x200/17884607_1695168583843648_2878446606885737332_n.jpg?oh=ea753ae4779fa0a7ebf949970df4624e&amp;oe=5A2B8A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595">
            <a:off x="5383899" y="2592763"/>
            <a:ext cx="3474450" cy="347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range.E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13" y="1752600"/>
            <a:ext cx="3316777" cy="331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334000"/>
            <a:ext cx="42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Neo Sans Intel" panose="020B0504020202020204" pitchFamily="34" charset="0"/>
              </a:rPr>
              <a:t>EsPORTS</a:t>
            </a:r>
            <a:r>
              <a:rPr lang="en-US" sz="2000" dirty="0" smtClean="0">
                <a:latin typeface="Neo Sans Intel" panose="020B0504020202020204" pitchFamily="34" charset="0"/>
              </a:rPr>
              <a:t> Team Community </a:t>
            </a:r>
          </a:p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Meet &amp; Greet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Up close &amp; Personal with the leading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Malaysia eSports Team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 descr="https://scontent.fkul8-1.fna.fbcdn.net/v/t1.0-1/p200x200/17424634_1793867870934049_8008597002968366279_n.jpg?oh=36400cba51eee7f22646b49dbc154269&amp;oe=59F127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049">
            <a:off x="173580" y="610454"/>
            <a:ext cx="2887191" cy="288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1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49980"/>
            <a:ext cx="2238232" cy="193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https://scontent.fkul8-1.fna.fbcdn.net/v/t1.0-1/p200x200/14724521_1923965117831052_6687759770985226007_n.jpg?oh=e4bb4eb6b79abe0851673943c3bb4ad9&amp;oe=5A2D63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82" y="38842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763514"/>
            <a:ext cx="4205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eo Sans Intel" panose="020B0504020202020204" pitchFamily="34" charset="0"/>
              </a:rPr>
              <a:t>Custom Build PC Gamers Rig</a:t>
            </a:r>
            <a:br>
              <a:rPr lang="en-US" sz="2000" dirty="0" smtClean="0">
                <a:latin typeface="Neo Sans Intel" panose="020B0504020202020204" pitchFamily="34" charset="0"/>
              </a:rPr>
            </a:br>
            <a:r>
              <a:rPr lang="en-US" sz="2000" dirty="0" smtClean="0">
                <a:latin typeface="Neo Sans Intel" panose="020B0504020202020204" pitchFamily="34" charset="0"/>
              </a:rPr>
              <a:t>with Markets Top Sellers</a:t>
            </a:r>
            <a:endParaRPr lang="en-US" sz="20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82" y="246084"/>
            <a:ext cx="2895600" cy="1158240"/>
          </a:xfrm>
          <a:prstGeom prst="rect">
            <a:avLst/>
          </a:prstGeom>
        </p:spPr>
      </p:pic>
      <p:pic>
        <p:nvPicPr>
          <p:cNvPr id="3074" name="Picture 2" descr="Image may contain: 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054">
            <a:off x="1153231" y="17879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kul8-1.fna.fbcdn.net/v/t31.0-8/12068651_478591825634944_3753124204130401021_o.jpg?oh=58490abfa1d2d4e35bd5ec761a03a38e&amp;oe=5A2F490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544">
            <a:off x="3314834" y="1882251"/>
            <a:ext cx="4117665" cy="23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.fkul8-1.fna.fbcdn.net/v/t1.0-1/p200x200/14469654_1086967321418089_1008240276327961259_n.jpg?oh=582111a9571496ec8143ea3fbbbb7a34&amp;oe=5A321CD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4052">
            <a:off x="1119556" y="17996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.fkul8-1.fna.fbcdn.net/v/t1.0-1/p200x200/16830792_1024277274385079_7906019344561251134_n.png?oh=53d6cafdd5f9418265f988a2eeb2ee76&amp;oe=5A2969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6" y="35212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s://dyn.web.whatsapp.com/pp?t=l&amp;u=60189846228%40c.us&amp;i=1488386793&amp;e=https%3A%2F%2Fpps.whatsapp.net%2Fv%2Ft61.11540-24%2F16977742_419709801701931_218255940036591616_n.jpg%3Foe%3D598FF52C%26oh%3D69c424ef854912f9c0fe5616fcc0bca2&amp;ref=1%40s6sIT3MjJE0Kg3aQnX7sEXPXi76AZ6uW2g8QC%2BRiV7dV9dlLoFI93jFW&amp;tok=1%40KYAqf3a5rX3Z9zAH1ehCMU6T9Y2cZaEDPV6jcbAsDIdmFpyfBYtK2xqMFM9aupFFavTEncVmVmar%2BQ%3D%3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2012601" cy="20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2764" y="280936"/>
            <a:ext cx="42051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Neo Sans Intel" panose="020B0504020202020204" pitchFamily="34" charset="0"/>
              </a:rPr>
              <a:t>Technology Brand Showcase.</a:t>
            </a:r>
            <a:br>
              <a:rPr lang="en-US" sz="2500" dirty="0" smtClean="0">
                <a:latin typeface="Neo Sans Intel" panose="020B0504020202020204" pitchFamily="34" charset="0"/>
              </a:rPr>
            </a:br>
            <a:r>
              <a:rPr lang="en-US" sz="2500" dirty="0" smtClean="0">
                <a:latin typeface="Neo Sans Intel" panose="020B0504020202020204" pitchFamily="34" charset="0"/>
              </a:rPr>
              <a:t>Leading the latest Gaming Technology to the community</a:t>
            </a:r>
            <a:endParaRPr lang="en-US" sz="2500" dirty="0">
              <a:latin typeface="Neo Sans Intel" panose="020B05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2455"/>
            <a:ext cx="2895600" cy="11582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291" y="4044367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64" y="5371405"/>
            <a:ext cx="1780999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938" y="4055951"/>
            <a:ext cx="1826625" cy="136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70" y="5377130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3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88" y="4025480"/>
            <a:ext cx="1821075" cy="136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3" y="3962400"/>
            <a:ext cx="1912725" cy="143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57" y="5348289"/>
            <a:ext cx="1872893" cy="1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1405"/>
            <a:ext cx="1842072" cy="13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7" y="3962400"/>
            <a:ext cx="1877400" cy="14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652122"/>
            <a:ext cx="9307329" cy="24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9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738</TotalTime>
  <Words>270</Words>
  <Application>Microsoft Office PowerPoint</Application>
  <PresentationFormat>On-screen Show (4:3)</PresentationFormat>
  <Paragraphs>83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Sponsor Ship Packages</vt:lpstr>
      <vt:lpstr>Other sponsorship packages  1. Food Sponsorship - 500pax RM 50 per person RM 25000 Food table will have Banner indicating Sponsors  2. Tote Bag Sponsorship – 1000pax RM 6000.00 Single Side  Large printing of sponsor  3. Door Gifts Sponsors – 1000pax Caps – Taken. Round Neck Sports Tees – RM 25000   2 Color Front (Co branding)  4. Free Gifts Sponsors for lucky draw/auction bid RM 2000  5. Thank You/ Feedback form gifts 1000pax RM 10,000 ( Co- Branded Pens)   You will be provided with a table in the ballroom.   </vt:lpstr>
      <vt:lpstr>Location:  1201, Tower 3, Puchong Financial Corporate Centre (PFCC), Jalan Puteri 1/2, Bandar Puteri, Puchong, 47100, Malaysia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Rupern</dc:creator>
  <cp:lastModifiedBy>Rupern</cp:lastModifiedBy>
  <cp:revision>40</cp:revision>
  <dcterms:created xsi:type="dcterms:W3CDTF">2017-08-08T07:20:21Z</dcterms:created>
  <dcterms:modified xsi:type="dcterms:W3CDTF">2017-08-10T15:01:21Z</dcterms:modified>
</cp:coreProperties>
</file>