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59" r:id="rId5"/>
    <p:sldId id="268" r:id="rId6"/>
    <p:sldId id="265" r:id="rId7"/>
    <p:sldId id="266" r:id="rId8"/>
    <p:sldId id="267" r:id="rId9"/>
    <p:sldId id="261" r:id="rId10"/>
    <p:sldId id="262" r:id="rId11"/>
    <p:sldId id="280" r:id="rId12"/>
    <p:sldId id="263" r:id="rId13"/>
    <p:sldId id="281" r:id="rId14"/>
    <p:sldId id="282" r:id="rId15"/>
    <p:sldId id="264" r:id="rId16"/>
    <p:sldId id="275" r:id="rId17"/>
    <p:sldId id="276" r:id="rId18"/>
    <p:sldId id="283" r:id="rId19"/>
    <p:sldId id="278" r:id="rId2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4" autoAdjust="0"/>
    <p:restoredTop sz="94660"/>
  </p:normalViewPr>
  <p:slideViewPr>
    <p:cSldViewPr>
      <p:cViewPr varScale="1">
        <p:scale>
          <a:sx n="69" d="100"/>
          <a:sy n="69" d="100"/>
        </p:scale>
        <p:origin x="-14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4.jp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4.jp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jp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jp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063"/>
            <a:ext cx="9144000" cy="413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2438400" cy="713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4845944"/>
            <a:ext cx="4762500" cy="1905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22773"/>
            <a:ext cx="1774030" cy="4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7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833">
            <a:off x="3186104" y="1132524"/>
            <a:ext cx="2481348" cy="186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682">
            <a:off x="1253448" y="137071"/>
            <a:ext cx="2947175" cy="175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2827" y="3143358"/>
            <a:ext cx="3812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Building Community Growth 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Through Sharing &amp; Networking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0"/>
            <a:ext cx="2895600" cy="115824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510">
            <a:off x="484909" y="4419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174">
            <a:off x="3218151" y="4419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041">
            <a:off x="342105" y="1436584"/>
            <a:ext cx="2471652" cy="185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" y="2798962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1" y="2722418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058">
            <a:off x="6062971" y="4389173"/>
            <a:ext cx="2672934" cy="200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285">
            <a:off x="5580148" y="1318172"/>
            <a:ext cx="3128048" cy="17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7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290">
            <a:off x="4760080" y="1564593"/>
            <a:ext cx="3969135" cy="375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495800"/>
            <a:ext cx="38122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Pre Event Activities</a:t>
            </a:r>
          </a:p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The </a:t>
            </a:r>
            <a:r>
              <a:rPr lang="en-US" sz="2200" dirty="0" err="1" smtClean="0">
                <a:latin typeface="Neo Sans Intel" panose="020B0504020202020204" pitchFamily="34" charset="0"/>
              </a:rPr>
              <a:t>serverDNA</a:t>
            </a:r>
            <a:r>
              <a:rPr lang="en-US" sz="2200" dirty="0" smtClean="0">
                <a:latin typeface="Neo Sans Intel" panose="020B0504020202020204" pitchFamily="34" charset="0"/>
              </a:rPr>
              <a:t> Spot &amp; Win 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Treasure Hunt Campaign</a:t>
            </a:r>
          </a:p>
          <a:p>
            <a:pPr algn="ctr"/>
            <a:endParaRPr lang="en-US" sz="2200" dirty="0">
              <a:latin typeface="Neo Sans Intel" panose="020B0504020202020204" pitchFamily="34" charset="0"/>
            </a:endParaRPr>
          </a:p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Bringing the brands and stores to the community online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9" y="207819"/>
            <a:ext cx="4321656" cy="428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665">
            <a:off x="4227066" y="3389731"/>
            <a:ext cx="2398105" cy="33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9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98300"/>
            <a:ext cx="3812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Featured </a:t>
            </a:r>
            <a:r>
              <a:rPr lang="en-US" sz="2200" dirty="0" err="1" smtClean="0">
                <a:latin typeface="Neo Sans Intel" panose="020B0504020202020204" pitchFamily="34" charset="0"/>
              </a:rPr>
              <a:t>HighLights</a:t>
            </a:r>
            <a:r>
              <a:rPr lang="en-US" sz="2200" dirty="0" smtClean="0">
                <a:latin typeface="Neo Sans Intel" panose="020B0504020202020204" pitchFamily="34" charset="0"/>
              </a:rPr>
              <a:t> 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The </a:t>
            </a:r>
            <a:r>
              <a:rPr lang="en-US" sz="2200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InWin</a:t>
            </a: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WinBot</a:t>
            </a: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Interactive </a:t>
            </a: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PC Showcase  </a:t>
            </a:r>
          </a:p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First </a:t>
            </a:r>
            <a:r>
              <a:rPr lang="en-US" sz="2200" dirty="0" smtClean="0">
                <a:latin typeface="Neo Sans Intel" panose="020B0504020202020204" pitchFamily="34" charset="0"/>
              </a:rPr>
              <a:t>in Malaysia and Asia Pacific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1026" name="Picture 2" descr="In Win Win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3" y="2209800"/>
            <a:ext cx="5494267" cy="36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75" y="1143000"/>
            <a:ext cx="3112704" cy="502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8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7076" y="1472582"/>
            <a:ext cx="38122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User Happiness Campaign</a:t>
            </a:r>
            <a:b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</a:b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/>
            </a:r>
            <a:b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Free Giveaways for user purchases of Brands Products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/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5 G Shock </a:t>
            </a:r>
            <a:r>
              <a:rPr lang="en-US" sz="2200" dirty="0" smtClean="0">
                <a:latin typeface="Neo Sans Intel" panose="020B0504020202020204" pitchFamily="34" charset="0"/>
              </a:rPr>
              <a:t>Watches (TBA)</a:t>
            </a:r>
            <a:r>
              <a:rPr lang="en-US" sz="2200" dirty="0" smtClean="0">
                <a:latin typeface="Neo Sans Intel" panose="020B0504020202020204" pitchFamily="34" charset="0"/>
              </a:rPr>
              <a:t/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&amp;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err="1" smtClean="0">
                <a:latin typeface="Neo Sans Intel" panose="020B0504020202020204" pitchFamily="34" charset="0"/>
              </a:rPr>
              <a:t>Approx</a:t>
            </a:r>
            <a:r>
              <a:rPr lang="en-US" sz="2200" dirty="0" smtClean="0">
                <a:latin typeface="Neo Sans Intel" panose="020B0504020202020204" pitchFamily="34" charset="0"/>
              </a:rPr>
              <a:t> RM 50-80K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Worth of Lucky draws and Auction Bids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1" y="242455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9" y="2286000"/>
            <a:ext cx="3215004" cy="218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5" y="3962400"/>
            <a:ext cx="3632261" cy="24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74127" y="51029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serverDNA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Neo Sans Intel" panose="020B0504020202020204" pitchFamily="34" charset="0"/>
              </a:rPr>
              <a:t>II 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Fun &amp; Games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Neo Sans Intel" panose="020B0504020202020204" pitchFamily="34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nvitations 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for the community by the community</a:t>
            </a:r>
            <a:endParaRPr lang="en-US" dirty="0">
              <a:solidFill>
                <a:srgbClr val="FF0000"/>
              </a:solidFill>
              <a:latin typeface="Neo Sans Inte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5400" y="1588592"/>
            <a:ext cx="381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Watch &amp; Learn as</a:t>
            </a:r>
            <a:b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Master Technologies, Builders and </a:t>
            </a:r>
            <a:r>
              <a:rPr lang="en-US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CraftMans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Demostrates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and </a:t>
            </a:r>
            <a:b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Show</a:t>
            </a:r>
            <a:endParaRPr lang="en-US" dirty="0">
              <a:solidFill>
                <a:srgbClr val="FF0000"/>
              </a:solidFill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5430"/>
            <a:ext cx="2604656" cy="195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58075"/>
            <a:ext cx="2604655" cy="195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70432"/>
            <a:ext cx="2604655" cy="195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73" y="2033155"/>
            <a:ext cx="2673927" cy="20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15345" y="3080405"/>
            <a:ext cx="41286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Preparation Run Down</a:t>
            </a:r>
            <a:r>
              <a:rPr lang="en-US" dirty="0" smtClean="0">
                <a:latin typeface="Neo Sans Intel" panose="020B0504020202020204" pitchFamily="34" charset="0"/>
              </a:rPr>
              <a:t/>
            </a:r>
            <a:br>
              <a:rPr lang="en-US" dirty="0" smtClean="0">
                <a:latin typeface="Neo Sans Intel" panose="020B0504020202020204" pitchFamily="34" charset="0"/>
              </a:rPr>
            </a:br>
            <a:r>
              <a:rPr lang="en-US" dirty="0" smtClean="0">
                <a:latin typeface="Neo Sans Intel" panose="020B0504020202020204" pitchFamily="34" charset="0"/>
              </a:rPr>
              <a:t>6 </a:t>
            </a:r>
            <a:r>
              <a:rPr lang="en-US" dirty="0" smtClean="0">
                <a:latin typeface="Neo Sans Intel" panose="020B0504020202020204" pitchFamily="34" charset="0"/>
              </a:rPr>
              <a:t>weeks registration timeline </a:t>
            </a:r>
          </a:p>
          <a:p>
            <a:pPr algn="ctr"/>
            <a:r>
              <a:rPr lang="en-US" dirty="0" smtClean="0">
                <a:latin typeface="Neo Sans Intel" panose="020B0504020202020204" pitchFamily="34" charset="0"/>
              </a:rPr>
              <a:t>1</a:t>
            </a:r>
            <a:r>
              <a:rPr lang="en-US" baseline="30000" dirty="0" smtClean="0">
                <a:latin typeface="Neo Sans Intel" panose="020B0504020202020204" pitchFamily="34" charset="0"/>
              </a:rPr>
              <a:t>st</a:t>
            </a:r>
            <a:r>
              <a:rPr lang="en-US" dirty="0" smtClean="0">
                <a:latin typeface="Neo Sans Intel" panose="020B0504020202020204" pitchFamily="34" charset="0"/>
              </a:rPr>
              <a:t> Sept to 12</a:t>
            </a:r>
            <a:r>
              <a:rPr lang="en-US" baseline="30000" dirty="0" smtClean="0">
                <a:latin typeface="Neo Sans Intel" panose="020B0504020202020204" pitchFamily="34" charset="0"/>
              </a:rPr>
              <a:t>th</a:t>
            </a:r>
            <a:r>
              <a:rPr lang="en-US" dirty="0" smtClean="0">
                <a:latin typeface="Neo Sans Intel" panose="020B0504020202020204" pitchFamily="34" charset="0"/>
              </a:rPr>
              <a:t> Oct 2017</a:t>
            </a:r>
          </a:p>
          <a:p>
            <a:pPr algn="ctr"/>
            <a:endParaRPr lang="en-US" dirty="0">
              <a:latin typeface="Neo Sans Intel" panose="020B0504020202020204" pitchFamily="34" charset="0"/>
            </a:endParaRPr>
          </a:p>
          <a:p>
            <a:pPr algn="ctr"/>
            <a:r>
              <a:rPr lang="en-US" dirty="0" smtClean="0">
                <a:latin typeface="Neo Sans Intel" panose="020B0504020202020204" pitchFamily="34" charset="0"/>
              </a:rPr>
              <a:t>Twice Weekly update by SMS reminder</a:t>
            </a:r>
          </a:p>
          <a:p>
            <a:pPr algn="ctr"/>
            <a:endParaRPr lang="en-US" dirty="0">
              <a:latin typeface="Neo Sans Intel" panose="020B0504020202020204" pitchFamily="34" charset="0"/>
            </a:endParaRPr>
          </a:p>
          <a:p>
            <a:pPr algn="ctr"/>
            <a:r>
              <a:rPr lang="en-US" dirty="0" smtClean="0">
                <a:latin typeface="Neo Sans Intel" panose="020B0504020202020204" pitchFamily="34" charset="0"/>
              </a:rPr>
              <a:t>Email Updates for registered Visitors</a:t>
            </a:r>
          </a:p>
          <a:p>
            <a:pPr algn="ctr"/>
            <a:endParaRPr lang="en-US" dirty="0">
              <a:latin typeface="Neo Sans Intel" panose="020B0504020202020204" pitchFamily="34" charset="0"/>
            </a:endParaRPr>
          </a:p>
          <a:p>
            <a:pPr algn="ctr"/>
            <a:r>
              <a:rPr lang="en-US" dirty="0" smtClean="0">
                <a:latin typeface="Neo Sans Intel" panose="020B0504020202020204" pitchFamily="34" charset="0"/>
              </a:rPr>
              <a:t>Twice Weekly write up of products and </a:t>
            </a:r>
            <a:r>
              <a:rPr lang="en-US" dirty="0" smtClean="0">
                <a:latin typeface="Neo Sans Intel" panose="020B0504020202020204" pitchFamily="34" charset="0"/>
              </a:rPr>
              <a:t>partners</a:t>
            </a:r>
            <a:br>
              <a:rPr lang="en-US" dirty="0" smtClean="0">
                <a:latin typeface="Neo Sans Intel" panose="020B0504020202020204" pitchFamily="34" charset="0"/>
              </a:rPr>
            </a:br>
            <a:r>
              <a:rPr lang="en-US" dirty="0" smtClean="0">
                <a:latin typeface="Neo Sans Intel" panose="020B0504020202020204" pitchFamily="34" charset="0"/>
              </a:rPr>
              <a:t/>
            </a:r>
            <a:br>
              <a:rPr lang="en-US" dirty="0" smtClean="0">
                <a:latin typeface="Neo Sans Intel" panose="020B05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Community Inviting Community</a:t>
            </a:r>
            <a:endParaRPr lang="en-US" dirty="0">
              <a:solidFill>
                <a:srgbClr val="FF0000"/>
              </a:solidFill>
              <a:latin typeface="Neo Sans Inte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37" y="533400"/>
            <a:ext cx="1493837" cy="112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9081" y="1390415"/>
            <a:ext cx="3812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Neo Sans Intel" panose="020B0504020202020204" pitchFamily="34" charset="0"/>
              </a:rPr>
              <a:t>The Fun &amp; Games.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Interaction with the community thru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lucky draws and auction bids.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Win </a:t>
            </a:r>
            <a:r>
              <a:rPr lang="en-US" sz="2200" dirty="0" err="1" smtClean="0">
                <a:latin typeface="Neo Sans Intel" panose="020B0504020202020204" pitchFamily="34" charset="0"/>
              </a:rPr>
              <a:t>Win</a:t>
            </a:r>
            <a:r>
              <a:rPr lang="en-US" sz="2200" dirty="0" smtClean="0">
                <a:latin typeface="Neo Sans Intel" panose="020B0504020202020204" pitchFamily="34" charset="0"/>
              </a:rPr>
              <a:t> Sessions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1905000" cy="14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3247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5" y="5006037"/>
            <a:ext cx="1967345" cy="14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18" y="5006036"/>
            <a:ext cx="2042247" cy="153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4" y="3505200"/>
            <a:ext cx="1809617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9" y="184027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74" y="3247321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29" y="1476072"/>
            <a:ext cx="2265929" cy="169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74" y="3232933"/>
            <a:ext cx="2152784" cy="16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8" y="5334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58" y="3744514"/>
            <a:ext cx="1992871" cy="109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352800" cy="1341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962400"/>
            <a:ext cx="2895600" cy="1828800"/>
          </a:xfrm>
        </p:spPr>
        <p:txBody>
          <a:bodyPr>
            <a:noAutofit/>
          </a:bodyPr>
          <a:lstStyle/>
          <a:p>
            <a:r>
              <a:rPr lang="en-US" sz="1800" i="1" u="sng" dirty="0" smtClean="0"/>
              <a:t>Location:</a:t>
            </a:r>
            <a:r>
              <a:rPr lang="en-US" sz="1800" i="1" u="sng" dirty="0"/>
              <a:t/>
            </a:r>
            <a:br>
              <a:rPr lang="en-US" sz="1800" i="1" u="sng" dirty="0"/>
            </a:br>
            <a:r>
              <a:rPr lang="en-US" sz="1800" i="1" u="sng" dirty="0"/>
              <a:t/>
            </a:r>
            <a:br>
              <a:rPr lang="en-US" sz="1800" i="1" u="sng" dirty="0"/>
            </a:br>
            <a:r>
              <a:rPr lang="en-US" sz="1800" i="1" u="sng" dirty="0"/>
              <a:t>1201, Tower 3, </a:t>
            </a:r>
            <a:r>
              <a:rPr lang="en-US" sz="1800" i="1" u="sng" dirty="0" err="1"/>
              <a:t>Puchong</a:t>
            </a:r>
            <a:r>
              <a:rPr lang="en-US" sz="1800" i="1" u="sng" dirty="0"/>
              <a:t> Financial Corporate Centre (PFCC), </a:t>
            </a:r>
            <a:r>
              <a:rPr lang="en-US" sz="1800" i="1" u="sng" dirty="0" err="1"/>
              <a:t>Jalan</a:t>
            </a:r>
            <a:r>
              <a:rPr lang="en-US" sz="1800" i="1" u="sng" dirty="0"/>
              <a:t> </a:t>
            </a:r>
            <a:r>
              <a:rPr lang="en-US" sz="1800" i="1" u="sng" dirty="0" err="1"/>
              <a:t>Puteri</a:t>
            </a:r>
            <a:r>
              <a:rPr lang="en-US" sz="1800" i="1" u="sng" dirty="0"/>
              <a:t> 1/2, Bandar </a:t>
            </a:r>
            <a:r>
              <a:rPr lang="en-US" sz="1800" i="1" u="sng" dirty="0" err="1"/>
              <a:t>Puteri</a:t>
            </a:r>
            <a:r>
              <a:rPr lang="en-US" sz="1800" i="1" u="sng" dirty="0"/>
              <a:t>, </a:t>
            </a:r>
            <a:r>
              <a:rPr lang="en-US" sz="1800" i="1" u="sng" dirty="0" err="1"/>
              <a:t>Puchong</a:t>
            </a:r>
            <a:r>
              <a:rPr lang="en-US" sz="1800" i="1" u="sng" dirty="0"/>
              <a:t>, 47100, Malaysia</a:t>
            </a:r>
            <a:br>
              <a:rPr lang="en-US" sz="1800" i="1" u="sng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122" name="Picture 2" descr="http://assets.fourpointspuchong.com/responsive/2048/900749f0647382458f7f-54f607ebecd9e9a4be3c2e69e784335f.r47.cf1.rackcdn.com/responsive/21:9/900749f0647382458f7f-54f607ebecd9e9a4be3c2e69e784335f.r47.cf1.rackcdn.com/lps/assets/u/fpt4117ex.163755_tb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5" y="1514704"/>
            <a:ext cx="5334000" cy="22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ssets.fourpointspuchong.com/responsive/768/900749f0647382458f7f-54f607ebecd9e9a4be3c2e69e784335f.r47.cf1.rackcdn.com/lps/assets/u/fpt4117br.163741_t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06611"/>
            <a:ext cx="4849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Neo Sans Intel" panose="020B0504020202020204" pitchFamily="34" charset="0"/>
              </a:rPr>
              <a:t>The Four Points by Sheraton</a:t>
            </a:r>
            <a:br>
              <a:rPr lang="en-US" sz="3000" dirty="0" smtClean="0">
                <a:latin typeface="Neo Sans Intel" panose="020B0504020202020204" pitchFamily="34" charset="0"/>
              </a:rPr>
            </a:br>
            <a:r>
              <a:rPr lang="en-US" sz="3000" dirty="0" smtClean="0">
                <a:latin typeface="Neo Sans Intel" panose="020B0504020202020204" pitchFamily="34" charset="0"/>
              </a:rPr>
              <a:t>12</a:t>
            </a:r>
            <a:r>
              <a:rPr lang="en-US" sz="3000" baseline="30000" dirty="0" smtClean="0">
                <a:latin typeface="Neo Sans Intel" panose="020B0504020202020204" pitchFamily="34" charset="0"/>
              </a:rPr>
              <a:t>th</a:t>
            </a:r>
            <a:r>
              <a:rPr lang="en-US" sz="3000" dirty="0" smtClean="0">
                <a:latin typeface="Neo Sans Intel" panose="020B0504020202020204" pitchFamily="34" charset="0"/>
              </a:rPr>
              <a:t> October 2017</a:t>
            </a:r>
          </a:p>
          <a:p>
            <a:r>
              <a:rPr lang="en-US" sz="3000" dirty="0" smtClean="0">
                <a:latin typeface="Neo Sans Intel" panose="020B0504020202020204" pitchFamily="34" charset="0"/>
              </a:rPr>
              <a:t>9am-6pm</a:t>
            </a:r>
            <a:endParaRPr lang="en-US" sz="3000" dirty="0">
              <a:latin typeface="Neo Sans Inte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0" y="609600"/>
            <a:ext cx="3733800" cy="5702491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Neo Sans Intel" panose="020B0504020202020204" pitchFamily="34" charset="0"/>
              </a:rPr>
              <a:t>Venue Capacity:</a:t>
            </a:r>
          </a:p>
          <a:p>
            <a:endParaRPr lang="en-US" sz="2000" dirty="0">
              <a:latin typeface="Neo Sans Intel" panose="020B0504020202020204" pitchFamily="34" charset="0"/>
            </a:endParaRPr>
          </a:p>
          <a:p>
            <a:r>
              <a:rPr lang="en-US" sz="2000" dirty="0" smtClean="0">
                <a:latin typeface="Neo Sans Intel" panose="020B0504020202020204" pitchFamily="34" charset="0"/>
              </a:rPr>
              <a:t>KPI: 500 Seating PAX</a:t>
            </a:r>
          </a:p>
          <a:p>
            <a:r>
              <a:rPr lang="en-US" sz="2000" dirty="0" smtClean="0">
                <a:latin typeface="Neo Sans Intel" panose="020B0504020202020204" pitchFamily="34" charset="0"/>
              </a:rPr>
              <a:t>Extension Seating </a:t>
            </a:r>
            <a:r>
              <a:rPr lang="en-US" sz="2000" dirty="0" err="1" smtClean="0">
                <a:latin typeface="Neo Sans Intel" panose="020B0504020202020204" pitchFamily="34" charset="0"/>
              </a:rPr>
              <a:t>Pax</a:t>
            </a:r>
            <a:r>
              <a:rPr lang="en-US" sz="2000" dirty="0" smtClean="0">
                <a:latin typeface="Neo Sans Intel" panose="020B0504020202020204" pitchFamily="34" charset="0"/>
              </a:rPr>
              <a:t>: 600</a:t>
            </a:r>
          </a:p>
          <a:p>
            <a:r>
              <a:rPr lang="en-US" sz="2000" dirty="0" smtClean="0">
                <a:latin typeface="Neo Sans Intel" panose="020B0504020202020204" pitchFamily="34" charset="0"/>
              </a:rPr>
              <a:t>Standing </a:t>
            </a:r>
            <a:r>
              <a:rPr lang="en-US" sz="2000" dirty="0" err="1" smtClean="0">
                <a:latin typeface="Neo Sans Intel" panose="020B0504020202020204" pitchFamily="34" charset="0"/>
              </a:rPr>
              <a:t>Pax</a:t>
            </a:r>
            <a:r>
              <a:rPr lang="en-US" sz="2000" dirty="0" smtClean="0">
                <a:latin typeface="Neo Sans Intel" panose="020B0504020202020204" pitchFamily="34" charset="0"/>
              </a:rPr>
              <a:t> :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400-600</a:t>
            </a:r>
          </a:p>
          <a:p>
            <a:endParaRPr lang="en-US" sz="2000" dirty="0">
              <a:latin typeface="Neo Sans Intel" panose="020B0504020202020204" pitchFamily="34" charset="0"/>
            </a:endParaRPr>
          </a:p>
          <a:p>
            <a:r>
              <a:rPr lang="en-US" sz="2000" dirty="0" smtClean="0">
                <a:latin typeface="Neo Sans Intel" panose="020B0504020202020204" pitchFamily="34" charset="0"/>
              </a:rPr>
              <a:t>Total Max Expectation Audience Core Focus Across Board Gaming Community:</a:t>
            </a:r>
          </a:p>
          <a:p>
            <a:r>
              <a:rPr lang="en-US" sz="2000" dirty="0" smtClean="0">
                <a:latin typeface="Neo Sans Intel" panose="020B0504020202020204" pitchFamily="34" charset="0"/>
              </a:rPr>
              <a:t>1200</a:t>
            </a:r>
          </a:p>
          <a:p>
            <a:endParaRPr lang="en-US" sz="2000" dirty="0">
              <a:latin typeface="Neo Sans Intel" panose="020B0504020202020204" pitchFamily="34" charset="0"/>
            </a:endParaRPr>
          </a:p>
          <a:p>
            <a:r>
              <a:rPr lang="en-US" sz="2000" dirty="0" smtClean="0">
                <a:latin typeface="Neo Sans Intel" panose="020B0504020202020204" pitchFamily="34" charset="0"/>
              </a:rPr>
              <a:t>7 main Sponsor + 6 </a:t>
            </a:r>
            <a:r>
              <a:rPr lang="en-US" sz="2000" dirty="0" err="1" smtClean="0">
                <a:latin typeface="Neo Sans Intel" panose="020B0504020202020204" pitchFamily="34" charset="0"/>
              </a:rPr>
              <a:t>Modders</a:t>
            </a:r>
            <a:r>
              <a:rPr lang="en-US" sz="2000" dirty="0" smtClean="0">
                <a:latin typeface="Neo Sans Intel" panose="020B0504020202020204" pitchFamily="34" charset="0"/>
              </a:rPr>
              <a:t/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Showcase in Ballroom</a:t>
            </a:r>
          </a:p>
          <a:p>
            <a:r>
              <a:rPr lang="en-US" sz="2000" dirty="0" smtClean="0">
                <a:latin typeface="Neo Sans Intel" panose="020B0504020202020204" pitchFamily="34" charset="0"/>
              </a:rPr>
              <a:t>18 – 20 </a:t>
            </a:r>
            <a:r>
              <a:rPr lang="en-US" sz="2000" dirty="0" err="1" smtClean="0">
                <a:latin typeface="Neo Sans Intel" panose="020B0504020202020204" pitchFamily="34" charset="0"/>
              </a:rPr>
              <a:t>Foyes</a:t>
            </a:r>
            <a:r>
              <a:rPr lang="en-US" sz="2000" dirty="0" smtClean="0">
                <a:latin typeface="Neo Sans Intel" panose="020B0504020202020204" pitchFamily="34" charset="0"/>
              </a:rPr>
              <a:t> All category showcase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endParaRPr lang="en-US" sz="2000" dirty="0">
              <a:latin typeface="Neo Sans Intel" panose="020B0504020202020204" pitchFamily="34" charset="0"/>
            </a:endParaRPr>
          </a:p>
          <a:p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976880" cy="51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7257"/>
            <a:ext cx="8485809" cy="1091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3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7" y="381000"/>
            <a:ext cx="3352800" cy="134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057400"/>
            <a:ext cx="350402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Neo Sans Intel" panose="020B0504020202020204" pitchFamily="34" charset="0"/>
              </a:rPr>
              <a:t>Agenda – </a:t>
            </a:r>
          </a:p>
          <a:p>
            <a:pPr algn="ctr"/>
            <a:r>
              <a:rPr lang="en-US" sz="3000" dirty="0" smtClean="0">
                <a:latin typeface="Neo Sans Intel" panose="020B0504020202020204" pitchFamily="34" charset="0"/>
              </a:rPr>
              <a:t>The Gamers Gathering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The Eatery Four Points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9am to 530pm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11</a:t>
            </a:r>
            <a:r>
              <a:rPr lang="en-US" sz="2000" baseline="30000" dirty="0" smtClean="0">
                <a:latin typeface="Neo Sans Intel" panose="020B0504020202020204" pitchFamily="34" charset="0"/>
              </a:rPr>
              <a:t>th</a:t>
            </a:r>
            <a:r>
              <a:rPr lang="en-US" sz="2000" dirty="0" smtClean="0">
                <a:latin typeface="Neo Sans Intel" panose="020B0504020202020204" pitchFamily="34" charset="0"/>
              </a:rPr>
              <a:t> Oct 2017</a:t>
            </a:r>
          </a:p>
          <a:p>
            <a:pPr algn="ctr"/>
            <a:endParaRPr lang="en-US" sz="2000" dirty="0">
              <a:latin typeface="Neo Sans Intel" panose="020B05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1118" y="28099"/>
            <a:ext cx="4628190" cy="7602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830am to 930am – Registration and coffee</a:t>
            </a:r>
          </a:p>
          <a:p>
            <a:r>
              <a:rPr lang="en-US" sz="1600" dirty="0" smtClean="0"/>
              <a:t>900am-10am – Showcase View</a:t>
            </a:r>
          </a:p>
          <a:p>
            <a:r>
              <a:rPr lang="en-US" sz="1600" dirty="0" smtClean="0"/>
              <a:t>10am-1015am – Welcome Message</a:t>
            </a:r>
          </a:p>
          <a:p>
            <a:r>
              <a:rPr lang="en-US" sz="1600" dirty="0" smtClean="0"/>
              <a:t>10.15am 10.30am – Keynote William Lu,</a:t>
            </a:r>
            <a:br>
              <a:rPr lang="en-US" sz="1600" dirty="0" smtClean="0"/>
            </a:br>
            <a:r>
              <a:rPr lang="en-US" sz="1600" dirty="0" smtClean="0"/>
              <a:t>10.30 – 10.45am </a:t>
            </a:r>
            <a:r>
              <a:rPr lang="en-US" sz="1600" dirty="0" err="1" smtClean="0"/>
              <a:t>Unvieling</a:t>
            </a:r>
            <a:r>
              <a:rPr lang="en-US" sz="1600" dirty="0" smtClean="0"/>
              <a:t> of </a:t>
            </a:r>
            <a:r>
              <a:rPr lang="en-US" sz="1600" dirty="0" err="1" smtClean="0"/>
              <a:t>WinBot</a:t>
            </a:r>
            <a:endParaRPr lang="en-US" sz="1600" dirty="0" smtClean="0"/>
          </a:p>
          <a:p>
            <a:r>
              <a:rPr lang="en-US" sz="1600" dirty="0" smtClean="0"/>
              <a:t>10.45-11.00 - </a:t>
            </a:r>
            <a:r>
              <a:rPr lang="en-US" sz="1600" dirty="0" err="1" smtClean="0"/>
              <a:t>Sontinya</a:t>
            </a:r>
            <a:r>
              <a:rPr lang="en-US" sz="1600" dirty="0" smtClean="0"/>
              <a:t> Intel</a:t>
            </a:r>
          </a:p>
          <a:p>
            <a:r>
              <a:rPr lang="en-US" sz="1600" dirty="0" smtClean="0"/>
              <a:t>11.00-11.15 - Lucky Draw Session 1</a:t>
            </a:r>
          </a:p>
          <a:p>
            <a:r>
              <a:rPr lang="en-US" sz="1600" dirty="0" smtClean="0"/>
              <a:t>11.15-11.30 -  tony fan, </a:t>
            </a:r>
            <a:r>
              <a:rPr lang="en-US" sz="1600" dirty="0" err="1" smtClean="0"/>
              <a:t>SuperO</a:t>
            </a:r>
            <a:endParaRPr lang="en-US" sz="1600" dirty="0" smtClean="0"/>
          </a:p>
          <a:p>
            <a:r>
              <a:rPr lang="en-US" sz="1600" dirty="0" smtClean="0"/>
              <a:t>11.30-11.45 – Seagate </a:t>
            </a:r>
            <a:r>
              <a:rPr lang="en-US" sz="1600" dirty="0" err="1" smtClean="0"/>
              <a:t>Ms</a:t>
            </a:r>
            <a:r>
              <a:rPr lang="en-US" sz="1600" dirty="0" smtClean="0"/>
              <a:t> </a:t>
            </a:r>
            <a:r>
              <a:rPr lang="en-US" sz="1600" dirty="0" err="1" smtClean="0"/>
              <a:t>Mee</a:t>
            </a:r>
            <a:r>
              <a:rPr lang="en-US" sz="1600" dirty="0" smtClean="0"/>
              <a:t> </a:t>
            </a:r>
            <a:r>
              <a:rPr lang="en-US" sz="1600" dirty="0" err="1" smtClean="0"/>
              <a:t>Mee</a:t>
            </a:r>
            <a:endParaRPr lang="en-US" sz="1600" dirty="0" smtClean="0"/>
          </a:p>
          <a:p>
            <a:r>
              <a:rPr lang="en-US" sz="1600" dirty="0" smtClean="0"/>
              <a:t>11.45- 11.50 – Grand Lucky draw 1</a:t>
            </a:r>
          </a:p>
          <a:p>
            <a:r>
              <a:rPr lang="en-US" sz="1600" dirty="0" smtClean="0"/>
              <a:t>1150 – 1pm – Lunch, Showcase &amp; Network</a:t>
            </a:r>
          </a:p>
          <a:p>
            <a:r>
              <a:rPr lang="en-US" sz="1600" dirty="0" smtClean="0"/>
              <a:t>1pm  1.15– Samsung</a:t>
            </a:r>
          </a:p>
          <a:p>
            <a:r>
              <a:rPr lang="en-US" sz="1600" dirty="0" smtClean="0"/>
              <a:t>1.15- 1.30 – HyperX</a:t>
            </a:r>
          </a:p>
          <a:p>
            <a:r>
              <a:rPr lang="en-US" sz="1600" dirty="0" smtClean="0"/>
              <a:t>1.30 – 1.45 – Radeon</a:t>
            </a:r>
          </a:p>
          <a:p>
            <a:r>
              <a:rPr lang="en-US" sz="1600" dirty="0" smtClean="0"/>
              <a:t>1.45 – 2.00 – Lucky Draw Session 2</a:t>
            </a:r>
          </a:p>
          <a:p>
            <a:r>
              <a:rPr lang="en-US" sz="1600" dirty="0" smtClean="0"/>
              <a:t>2.00 – 2.15 Brand 2</a:t>
            </a:r>
          </a:p>
          <a:p>
            <a:r>
              <a:rPr lang="en-US" sz="1600" dirty="0" smtClean="0"/>
              <a:t>2.15 – 2.30 Brand 2</a:t>
            </a:r>
          </a:p>
          <a:p>
            <a:r>
              <a:rPr lang="en-US" sz="1600" dirty="0" smtClean="0"/>
              <a:t>2.30-3.30  Grand Lucky Draw 2, tea Break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&amp; Showcase</a:t>
            </a:r>
          </a:p>
          <a:p>
            <a:r>
              <a:rPr lang="en-US" sz="1600" dirty="0" smtClean="0"/>
              <a:t>3.30 – 4.00 </a:t>
            </a:r>
            <a:r>
              <a:rPr lang="en-US" sz="1600" dirty="0" err="1" smtClean="0"/>
              <a:t>Modders</a:t>
            </a:r>
            <a:r>
              <a:rPr lang="en-US" sz="1600" dirty="0" smtClean="0"/>
              <a:t> Group Forum</a:t>
            </a:r>
          </a:p>
          <a:p>
            <a:r>
              <a:rPr lang="en-US" sz="1600" dirty="0" smtClean="0"/>
              <a:t>4.00- 430 Gamers Enthusiast forum</a:t>
            </a:r>
          </a:p>
          <a:p>
            <a:r>
              <a:rPr lang="en-US" sz="1600" dirty="0" smtClean="0"/>
              <a:t>430- 4.15  Arena Sharing</a:t>
            </a:r>
          </a:p>
          <a:p>
            <a:r>
              <a:rPr lang="en-US" sz="1600" dirty="0" smtClean="0"/>
              <a:t>4.15 – 5.00 Lucky Draw Session 3</a:t>
            </a:r>
            <a:br>
              <a:rPr lang="en-US" sz="1600" dirty="0" smtClean="0"/>
            </a:br>
            <a:r>
              <a:rPr lang="en-US" sz="1600" dirty="0" smtClean="0"/>
              <a:t>Showcase and Network</a:t>
            </a:r>
          </a:p>
          <a:p>
            <a:r>
              <a:rPr lang="en-US" sz="1600" dirty="0" smtClean="0"/>
              <a:t>5.00 – end Auction Bid and Final Lucky Draw</a:t>
            </a: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5" y="4648200"/>
            <a:ext cx="378260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488" y="1676400"/>
            <a:ext cx="420512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The </a:t>
            </a:r>
            <a:r>
              <a:rPr lang="en-US" sz="2500" dirty="0" err="1" smtClean="0">
                <a:latin typeface="Neo Sans Intel" panose="020B0504020202020204" pitchFamily="34" charset="0"/>
              </a:rPr>
              <a:t>serverDNA</a:t>
            </a:r>
            <a:r>
              <a:rPr lang="en-US" sz="2500" dirty="0" smtClean="0">
                <a:latin typeface="Neo Sans Intel" panose="020B0504020202020204" pitchFamily="34" charset="0"/>
              </a:rPr>
              <a:t> II Event is the single </a:t>
            </a:r>
            <a:r>
              <a:rPr lang="en-US" sz="2500" dirty="0" smtClean="0">
                <a:latin typeface="Neo Sans Intel" panose="020B0504020202020204" pitchFamily="34" charset="0"/>
              </a:rPr>
              <a:t>largest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 </a:t>
            </a:r>
          </a:p>
          <a:p>
            <a:pPr algn="ctr"/>
            <a:r>
              <a:rPr lang="en-US" sz="25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PC Gamers Community Technology Sharing Conference </a:t>
            </a:r>
            <a:endParaRPr lang="en-US" sz="2500" dirty="0" smtClean="0">
              <a:solidFill>
                <a:srgbClr val="FF0000"/>
              </a:solidFill>
              <a:latin typeface="Neo Sans Intel" panose="020B0504020202020204" pitchFamily="34" charset="0"/>
            </a:endParaRPr>
          </a:p>
          <a:p>
            <a:pPr algn="ctr"/>
            <a:endParaRPr lang="en-US" sz="2500" dirty="0">
              <a:solidFill>
                <a:srgbClr val="FF0000"/>
              </a:solidFill>
              <a:latin typeface="Neo Sans Intel" panose="020B0504020202020204" pitchFamily="34" charset="0"/>
            </a:endParaRPr>
          </a:p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Where the </a:t>
            </a:r>
            <a:r>
              <a:rPr lang="en-US" sz="2500" i="1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gamers </a:t>
            </a:r>
            <a:r>
              <a:rPr lang="en-US" sz="2500" dirty="0" smtClean="0">
                <a:latin typeface="Neo Sans Intel" panose="020B0504020202020204" pitchFamily="34" charset="0"/>
              </a:rPr>
              <a:t>community meets and network with 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i="1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Technology Owners</a:t>
            </a:r>
            <a:r>
              <a:rPr lang="en-US" sz="2500" i="1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.</a:t>
            </a:r>
          </a:p>
          <a:p>
            <a:pPr algn="ctr"/>
            <a:endParaRPr lang="en-US" sz="2500" dirty="0" smtClean="0">
              <a:latin typeface="Neo Sans Intel" panose="020B0504020202020204" pitchFamily="34" charset="0"/>
            </a:endParaRPr>
          </a:p>
          <a:p>
            <a:pPr algn="ctr"/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05" y="1953309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80601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520" y="300904"/>
            <a:ext cx="42051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Meet The Technology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&amp; Brand Owners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Listen &amp; Learn What’s New and </a:t>
            </a:r>
            <a:r>
              <a:rPr lang="en-US" sz="2500" dirty="0" err="1" smtClean="0">
                <a:latin typeface="Neo Sans Intel" panose="020B0504020202020204" pitchFamily="34" charset="0"/>
              </a:rPr>
              <a:t>Whats’s</a:t>
            </a:r>
            <a:r>
              <a:rPr lang="en-US" sz="2500" dirty="0" smtClean="0">
                <a:latin typeface="Neo Sans Intel" panose="020B0504020202020204" pitchFamily="34" charset="0"/>
              </a:rPr>
              <a:t> Hot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sp>
        <p:nvSpPr>
          <p:cNvPr id="2" name="AutoShape 2" descr="Image result for inte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intel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intel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33415"/>
            <a:ext cx="1978025" cy="13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1" descr="Image result for Seagate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3" descr="Image result for Seagate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4419600"/>
            <a:ext cx="3157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Image result for super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81400"/>
            <a:ext cx="2514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inwi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2041647" cy="16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Image result for Samsung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81795"/>
            <a:ext cx="24574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Image result for Radeon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23" y="4655125"/>
            <a:ext cx="17526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9308"/>
            <a:ext cx="2762639" cy="8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6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344">
            <a:off x="4625890" y="3218777"/>
            <a:ext cx="4612140" cy="3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7147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488" y="1676400"/>
            <a:ext cx="42051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Cross Sharing between Technology </a:t>
            </a:r>
            <a:r>
              <a:rPr lang="en-US" sz="2500" dirty="0" smtClean="0">
                <a:latin typeface="Neo Sans Intel" panose="020B0504020202020204" pitchFamily="34" charset="0"/>
              </a:rPr>
              <a:t>Brands, Industry &amp; </a:t>
            </a:r>
            <a:r>
              <a:rPr lang="en-US" sz="2500" dirty="0" smtClean="0">
                <a:latin typeface="Neo Sans Intel" panose="020B0504020202020204" pitchFamily="34" charset="0"/>
              </a:rPr>
              <a:t>the Gamers Community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6736">
            <a:off x="1939776" y="-175217"/>
            <a:ext cx="2689394" cy="20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74">
            <a:off x="2424173" y="1640263"/>
            <a:ext cx="2313827" cy="17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894" flipH="1">
            <a:off x="369753" y="3199820"/>
            <a:ext cx="180870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87" y="3048000"/>
            <a:ext cx="1960417" cy="14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9999" y="3134876"/>
            <a:ext cx="2291537" cy="165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441">
            <a:off x="287880" y="4520556"/>
            <a:ext cx="2679907" cy="200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901">
            <a:off x="2605627" y="4603924"/>
            <a:ext cx="2831158" cy="212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7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279" y="276761"/>
            <a:ext cx="42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Creativity and Experience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Comes Alive with Malaysian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Top </a:t>
            </a:r>
            <a:r>
              <a:rPr lang="en-US" sz="2000" dirty="0" err="1" smtClean="0">
                <a:latin typeface="Neo Sans Intel" panose="020B0504020202020204" pitchFamily="34" charset="0"/>
              </a:rPr>
              <a:t>Modders</a:t>
            </a:r>
            <a:r>
              <a:rPr lang="en-US" sz="2000" dirty="0" smtClean="0">
                <a:latin typeface="Neo Sans Intel" panose="020B0504020202020204" pitchFamily="34" charset="0"/>
              </a:rPr>
              <a:t> Showing Their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err="1" smtClean="0">
                <a:latin typeface="Neo Sans Intel" panose="020B0504020202020204" pitchFamily="34" charset="0"/>
              </a:rPr>
              <a:t>MasterCraftmanship</a:t>
            </a: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900">
            <a:off x="5849253" y="1673504"/>
            <a:ext cx="3066196" cy="229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3370997" cy="252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332">
            <a:off x="173897" y="1589490"/>
            <a:ext cx="2521788" cy="336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181">
            <a:off x="5898795" y="3957351"/>
            <a:ext cx="2967110" cy="26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779">
            <a:off x="3277761" y="4178433"/>
            <a:ext cx="3274699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84">
            <a:off x="132227" y="4150694"/>
            <a:ext cx="3435081" cy="257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01572"/>
            <a:ext cx="3605909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235528"/>
            <a:ext cx="42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Arena Introductory showcase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Learn </a:t>
            </a:r>
            <a:r>
              <a:rPr lang="en-US" sz="2000" dirty="0" err="1" smtClean="0">
                <a:latin typeface="Neo Sans Intel" panose="020B0504020202020204" pitchFamily="34" charset="0"/>
              </a:rPr>
              <a:t>whats</a:t>
            </a:r>
            <a:r>
              <a:rPr lang="en-US" sz="2000" dirty="0" smtClean="0">
                <a:latin typeface="Neo Sans Intel" panose="020B0504020202020204" pitchFamily="34" charset="0"/>
              </a:rPr>
              <a:t> the next generation eSports &amp; gamers experience will be</a:t>
            </a:r>
            <a:r>
              <a:rPr lang="en-US" sz="2000" dirty="0" smtClean="0">
                <a:latin typeface="Neo Sans Intel" panose="020B0504020202020204" pitchFamily="34" charset="0"/>
              </a:rPr>
              <a:t/>
            </a:r>
            <a:br>
              <a:rPr lang="en-US" sz="2000" dirty="0" smtClean="0">
                <a:latin typeface="Neo Sans Intel" panose="020B0504020202020204" pitchFamily="34" charset="0"/>
              </a:rPr>
            </a:b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816">
            <a:off x="5320142" y="1831251"/>
            <a:ext cx="35179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134">
            <a:off x="5524192" y="4137383"/>
            <a:ext cx="3257484" cy="204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953">
            <a:off x="2617432" y="1898875"/>
            <a:ext cx="3534952" cy="228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236">
            <a:off x="422885" y="1486516"/>
            <a:ext cx="2914396" cy="305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4" y="4201572"/>
            <a:ext cx="263034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5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content.fkul8-1.fna.fbcdn.net/v/t1.0-1/p200x200/17884607_1695168583843648_2878446606885737332_n.jpg?oh=ea753ae4779fa0a7ebf949970df4624e&amp;oe=5A2B8A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595">
            <a:off x="5386701" y="3303927"/>
            <a:ext cx="3037243" cy="30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range.Es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2653586" cy="26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586740"/>
            <a:ext cx="42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Neo Sans Intel" panose="020B0504020202020204" pitchFamily="34" charset="0"/>
              </a:rPr>
              <a:t>EsPORTS</a:t>
            </a:r>
            <a:r>
              <a:rPr lang="en-US" sz="2000" dirty="0" smtClean="0">
                <a:latin typeface="Neo Sans Intel" panose="020B0504020202020204" pitchFamily="34" charset="0"/>
              </a:rPr>
              <a:t> Team Community 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Meet &amp; Greet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Up close &amp; Personal with the leading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Malaysia eSports Team</a:t>
            </a: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2050" name="Picture 2" descr="https://scontent.fkul8-1.fna.fbcdn.net/v/t1.0-1/p200x200/17424634_1793867870934049_8008597002968366279_n.jpg?oh=36400cba51eee7f22646b49dbc154269&amp;oe=59F127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049">
            <a:off x="495565" y="1002064"/>
            <a:ext cx="2887191" cy="28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727921">
            <a:off x="6323544" y="1630052"/>
            <a:ext cx="25875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Challenge </a:t>
            </a:r>
          </a:p>
          <a:p>
            <a:pPr algn="ctr"/>
            <a: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One On One </a:t>
            </a:r>
          </a:p>
          <a:p>
            <a:pPr algn="ctr"/>
            <a: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with your favorite</a:t>
            </a:r>
            <a:b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</a:br>
            <a: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eSports Team</a:t>
            </a:r>
            <a:endParaRPr lang="en-US" sz="25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49980"/>
            <a:ext cx="2238232" cy="19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s://scontent.fkul8-1.fna.fbcdn.net/v/t1.0-1/p200x200/14724521_1923965117831052_6687759770985226007_n.jpg?oh=e4bb4eb6b79abe0851673943c3bb4ad9&amp;oe=5A2D63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82" y="38842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2961" y="5679668"/>
            <a:ext cx="4205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Custom Build PC Gamers Rig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with Markets Top Sellers</a:t>
            </a: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82" y="246084"/>
            <a:ext cx="2895600" cy="1158240"/>
          </a:xfrm>
          <a:prstGeom prst="rect">
            <a:avLst/>
          </a:prstGeom>
        </p:spPr>
      </p:pic>
      <p:pic>
        <p:nvPicPr>
          <p:cNvPr id="3074" name="Picture 2" descr="Image may contain: 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054">
            <a:off x="1643549" y="152947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kul8-1.fna.fbcdn.net/v/t31.0-8/12068651_478591825634944_3753124204130401021_o.jpg?oh=58490abfa1d2d4e35bd5ec761a03a38e&amp;oe=5A2F490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544">
            <a:off x="3314834" y="1882251"/>
            <a:ext cx="4117665" cy="23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.fkul8-1.fna.fbcdn.net/v/t1.0-1/p200x200/14469654_1086967321418089_1008240276327961259_n.jpg?oh=582111a9571496ec8143ea3fbbbb7a34&amp;oe=5A321CD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052">
            <a:off x="180417" y="2513328"/>
            <a:ext cx="1740793" cy="174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.fkul8-1.fna.fbcdn.net/v/t1.0-1/p200x200/16830792_1024277274385079_7906019344561251134_n.png?oh=53d6cafdd5f9418265f988a2eeb2ee76&amp;oe=5A2969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6" y="35212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s://dyn.web.whatsapp.com/pp?t=l&amp;u=60189846228%40c.us&amp;i=1488386793&amp;e=https%3A%2F%2Fpps.whatsapp.net%2Fv%2Ft61.11540-24%2F16977742_419709801701931_218255940036591616_n.jpg%3Foe%3D598FF52C%26oh%3D69c424ef854912f9c0fe5616fcc0bca2&amp;ref=1%40s6sIT3MjJE0Kg3aQnX7sEXPXi76AZ6uW2g8QC%2BRiV7dV9dlLoFI93jFW&amp;tok=1%40KYAqf3a5rX3Z9zAH1ehCMU6T9Y2cZaEDPV6jcbAsDIdmFpyfBYtK2xqMFM9aupFFavTEncVmVmar%2BQ%3D%3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2012601" cy="20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655402">
            <a:off x="305765" y="556568"/>
            <a:ext cx="30780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Meet the builders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Get The Best Deal</a:t>
            </a:r>
            <a:endParaRPr lang="en-US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764" y="280936"/>
            <a:ext cx="42051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Technology Brand Showcase.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Leading the latest Gaming Technology to the community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91" y="4044367"/>
            <a:ext cx="1842072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64" y="5371405"/>
            <a:ext cx="1780999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938" y="4055951"/>
            <a:ext cx="1826625" cy="136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70" y="5377130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33" y="5348289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88" y="4025480"/>
            <a:ext cx="1821075" cy="136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3" y="3962400"/>
            <a:ext cx="1912725" cy="143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57" y="5348289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1405"/>
            <a:ext cx="1842072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27" y="3962400"/>
            <a:ext cx="1877400" cy="14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652122"/>
            <a:ext cx="9307329" cy="24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9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1399</TotalTime>
  <Words>154</Words>
  <Application>Microsoft Office PowerPoint</Application>
  <PresentationFormat>On-screen Show (4:3)</PresentationFormat>
  <Paragraphs>81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Location:  1201, Tower 3, Puchong Financial Corporate Centre (PFCC), Jalan Puteri 1/2, Bandar Puteri, Puchong, 47100, Malaysia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Rupern</dc:creator>
  <cp:lastModifiedBy>Rupern</cp:lastModifiedBy>
  <cp:revision>48</cp:revision>
  <cp:lastPrinted>2017-08-10T15:27:54Z</cp:lastPrinted>
  <dcterms:created xsi:type="dcterms:W3CDTF">2017-08-08T07:20:21Z</dcterms:created>
  <dcterms:modified xsi:type="dcterms:W3CDTF">2017-08-14T09:31:18Z</dcterms:modified>
</cp:coreProperties>
</file>